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handoutMasterIdLst>
    <p:handoutMasterId r:id="rId32"/>
  </p:handoutMasterIdLst>
  <p:sldIdLst>
    <p:sldId id="258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61" r:id="rId3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91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251550" y="2525876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06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章：数组</a:t>
            </a:r>
            <a:endParaRPr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数组的操作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en-US" altLang="zh-CN" sz="1800" dirty="0"/>
              <a:t>shift() </a:t>
            </a:r>
            <a:r>
              <a:rPr lang="zh-CN" altLang="en-US" sz="1800" dirty="0"/>
              <a:t>方法用于把数组的第一个元素从其中删除，并返回第一个元素的值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语法：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数组</a:t>
            </a:r>
            <a:r>
              <a:rPr lang="en-US" altLang="zh-CN" sz="1800" dirty="0"/>
              <a:t>.shift</a:t>
            </a:r>
            <a:r>
              <a:rPr lang="en-US" altLang="zh-CN" sz="1800" dirty="0" smtClean="0"/>
              <a:t>()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返回</a:t>
            </a:r>
            <a:r>
              <a:rPr lang="zh-CN" altLang="en-US" sz="1800" dirty="0"/>
              <a:t>值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数组原来的第一个元素的值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说明：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如果数组是空的，那么 </a:t>
            </a:r>
            <a:r>
              <a:rPr lang="en-US" altLang="zh-CN" sz="1800" dirty="0"/>
              <a:t>shift() </a:t>
            </a:r>
            <a:r>
              <a:rPr lang="zh-CN" altLang="en-US" sz="1800" dirty="0"/>
              <a:t>方法将不进行任何操作，返回 </a:t>
            </a:r>
            <a:r>
              <a:rPr lang="en-US" altLang="zh-CN" sz="1800" dirty="0"/>
              <a:t>undefined </a:t>
            </a:r>
            <a:r>
              <a:rPr lang="zh-CN" altLang="en-US" sz="1800" dirty="0"/>
              <a:t>值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请注意，该方法不创建新数组，而是直接修改原有的数组。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9782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数组的操作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en-US" sz="1800" dirty="0"/>
              <a:t>数组中还提供了其他一些方法，建议查询</a:t>
            </a:r>
            <a:r>
              <a:rPr lang="en-US" altLang="zh-CN" sz="1800" dirty="0"/>
              <a:t>W3C</a:t>
            </a:r>
            <a:r>
              <a:rPr lang="zh-CN" altLang="en-US" sz="1800" dirty="0"/>
              <a:t>手册，照着做一遍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PS</a:t>
            </a:r>
            <a:r>
              <a:rPr lang="zh-CN" altLang="en-US" sz="1800" dirty="0"/>
              <a:t>：要拥有自我学习的能力，要能够看得懂各种手册、文档。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8374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数组的遍历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en-US" sz="1800" dirty="0"/>
              <a:t>方法</a:t>
            </a:r>
            <a:r>
              <a:rPr lang="en-US" altLang="zh-CN" sz="1800" dirty="0"/>
              <a:t>1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for </a:t>
            </a:r>
            <a:r>
              <a:rPr lang="zh-CN" altLang="en-US" sz="1800" dirty="0" smtClean="0"/>
              <a:t>循环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</a:t>
            </a:r>
            <a:r>
              <a:rPr lang="en-US" altLang="zh-CN" sz="1800" dirty="0" smtClean="0"/>
              <a:t>for</a:t>
            </a:r>
            <a:r>
              <a:rPr lang="en-US" altLang="zh-CN" sz="1800" dirty="0"/>
              <a:t>( 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&lt;</a:t>
            </a:r>
            <a:r>
              <a:rPr lang="en-US" altLang="zh-CN" sz="1800" dirty="0" err="1"/>
              <a:t>arr.length</a:t>
            </a:r>
            <a:r>
              <a:rPr lang="en-US" altLang="zh-CN" sz="1800" dirty="0"/>
              <a:t>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 </a:t>
            </a:r>
            <a:r>
              <a:rPr lang="en-US" altLang="zh-CN" sz="1800" dirty="0" smtClean="0"/>
              <a:t>){}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方法</a:t>
            </a:r>
            <a:r>
              <a:rPr lang="en-US" altLang="zh-CN" sz="1800" dirty="0"/>
              <a:t>2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for in </a:t>
            </a:r>
            <a:r>
              <a:rPr lang="zh-CN" altLang="en-US" sz="1800" dirty="0" smtClean="0"/>
              <a:t>循环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</a:t>
            </a:r>
            <a:r>
              <a:rPr lang="en-US" altLang="zh-CN" sz="1800" dirty="0"/>
              <a:t>for( 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in </a:t>
            </a:r>
            <a:r>
              <a:rPr lang="en-US" altLang="zh-CN" sz="1800" dirty="0" err="1"/>
              <a:t>arr</a:t>
            </a:r>
            <a:r>
              <a:rPr lang="en-US" altLang="zh-CN" sz="1800" dirty="0"/>
              <a:t> ){}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8163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数组的排序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en-US" altLang="zh-CN" sz="1400" dirty="0"/>
              <a:t>sort() </a:t>
            </a:r>
            <a:r>
              <a:rPr lang="zh-CN" altLang="en-US" sz="1400" dirty="0"/>
              <a:t>方法用于对数组的元素进行排序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 smtClean="0"/>
              <a:t>语法：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数组</a:t>
            </a:r>
            <a:r>
              <a:rPr lang="en-US" altLang="zh-CN" sz="1400" dirty="0"/>
              <a:t>.sort(</a:t>
            </a:r>
            <a:r>
              <a:rPr lang="zh-CN" altLang="en-US" sz="1400" dirty="0"/>
              <a:t>排序规则函数</a:t>
            </a:r>
            <a:r>
              <a:rPr lang="en-US" altLang="zh-CN" sz="1400" dirty="0" smtClean="0"/>
              <a:t>)</a:t>
            </a:r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 smtClean="0"/>
              <a:t>返回</a:t>
            </a:r>
            <a:r>
              <a:rPr lang="zh-CN" altLang="en-US" sz="1400" dirty="0"/>
              <a:t>值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对数组的引用。请注意，数组在原数组上进行排序，不生成副本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 smtClean="0"/>
              <a:t>说明：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如果调用该方法时没有使用参数，将按字母顺序对数组中的元素进行排序，说得更精确点，是按照字符编码的顺序进行排序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如果想按照其他标准进行排序，就需要提供比较函数，该函数要比较两个值，然后返回一个用于说明这两个值的相对顺序的数字。比较函数应该具有两个参数 </a:t>
            </a:r>
            <a:r>
              <a:rPr lang="en-US" altLang="zh-CN" sz="1400" dirty="0"/>
              <a:t>a </a:t>
            </a:r>
            <a:r>
              <a:rPr lang="zh-CN" altLang="en-US" sz="1400" dirty="0"/>
              <a:t>和 </a:t>
            </a:r>
            <a:r>
              <a:rPr lang="en-US" altLang="zh-CN" sz="1400" dirty="0"/>
              <a:t>b</a:t>
            </a:r>
            <a:r>
              <a:rPr lang="zh-CN" altLang="en-US" sz="1400" dirty="0"/>
              <a:t>，若 </a:t>
            </a:r>
            <a:r>
              <a:rPr lang="en-US" altLang="zh-CN" sz="1400" dirty="0"/>
              <a:t>a </a:t>
            </a:r>
            <a:r>
              <a:rPr lang="zh-CN" altLang="en-US" sz="1400" dirty="0"/>
              <a:t>大于 </a:t>
            </a:r>
            <a:r>
              <a:rPr lang="en-US" altLang="zh-CN" sz="1400" dirty="0"/>
              <a:t>b</a:t>
            </a:r>
            <a:r>
              <a:rPr lang="zh-CN" altLang="en-US" sz="1400" dirty="0"/>
              <a:t>，则从小到大排序，否则，从大到小排序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 smtClean="0"/>
              <a:t>备注：火狐浏览器下</a:t>
            </a:r>
            <a:r>
              <a:rPr lang="en-US" altLang="zh-CN" sz="1400" dirty="0" err="1" smtClean="0"/>
              <a:t>js</a:t>
            </a:r>
            <a:r>
              <a:rPr lang="zh-CN" altLang="en-US" sz="1400" dirty="0" smtClean="0"/>
              <a:t>中的</a:t>
            </a:r>
            <a:r>
              <a:rPr lang="en-US" altLang="zh-CN" sz="1400" dirty="0" smtClean="0"/>
              <a:t>sort()</a:t>
            </a:r>
            <a:r>
              <a:rPr lang="zh-CN" altLang="en-US" sz="1400" dirty="0" smtClean="0"/>
              <a:t>方法为归并排序；谷歌浏览器下</a:t>
            </a:r>
            <a:r>
              <a:rPr lang="en-US" altLang="zh-CN" sz="1400" dirty="0" err="1" smtClean="0"/>
              <a:t>js</a:t>
            </a:r>
            <a:r>
              <a:rPr lang="zh-CN" altLang="en-US" sz="1400" dirty="0" smtClean="0"/>
              <a:t>中的</a:t>
            </a:r>
            <a:r>
              <a:rPr lang="en-US" altLang="zh-CN" sz="1400" dirty="0" smtClean="0"/>
              <a:t>sort()</a:t>
            </a:r>
            <a:r>
              <a:rPr lang="zh-CN" altLang="en-US" sz="1400" dirty="0" smtClean="0"/>
              <a:t>方法，数组长度小于等于</a:t>
            </a:r>
            <a:r>
              <a:rPr lang="en-US" altLang="zh-CN" sz="1400" dirty="0" smtClean="0"/>
              <a:t>22</a:t>
            </a:r>
            <a:r>
              <a:rPr lang="zh-CN" altLang="en-US" sz="1400" dirty="0" smtClean="0"/>
              <a:t>时，用插入排序，其他用快速排序；</a:t>
            </a:r>
            <a:r>
              <a:rPr lang="en-US" altLang="zh-CN" sz="1400" dirty="0" err="1" smtClean="0"/>
              <a:t>Ie</a:t>
            </a:r>
            <a:r>
              <a:rPr lang="zh-CN" altLang="en-US" sz="1400" dirty="0" smtClean="0"/>
              <a:t>至今未公布其浏览器下</a:t>
            </a:r>
            <a:r>
              <a:rPr lang="en-US" altLang="zh-CN" sz="1400" dirty="0" smtClean="0"/>
              <a:t>sort()</a:t>
            </a:r>
            <a:r>
              <a:rPr lang="zh-CN" altLang="en-US" sz="1400" dirty="0" smtClean="0"/>
              <a:t>原理。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81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数组的排序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en-US" sz="1800" dirty="0"/>
              <a:t>练习题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1</a:t>
            </a:r>
            <a:r>
              <a:rPr lang="zh-CN" altLang="en-US" sz="1800" dirty="0"/>
              <a:t>，请用</a:t>
            </a:r>
            <a:r>
              <a:rPr lang="en-US" altLang="zh-CN" sz="1800" dirty="0"/>
              <a:t>sort</a:t>
            </a:r>
            <a:r>
              <a:rPr lang="zh-CN" altLang="en-US" sz="1800" dirty="0"/>
              <a:t>方法，将数组</a:t>
            </a:r>
            <a:r>
              <a:rPr lang="en-US" altLang="zh-CN" sz="1800" dirty="0" err="1"/>
              <a:t>arr</a:t>
            </a:r>
            <a:r>
              <a:rPr lang="en-US" altLang="zh-CN" sz="1800" dirty="0"/>
              <a:t>=[1, 22, 3, 212]</a:t>
            </a:r>
            <a:r>
              <a:rPr lang="zh-CN" altLang="en-US" sz="1800" dirty="0"/>
              <a:t>，元素按照由大到小，倒序排序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2</a:t>
            </a:r>
            <a:r>
              <a:rPr lang="zh-CN" altLang="en-US" sz="1800" dirty="0"/>
              <a:t>，请用</a:t>
            </a:r>
            <a:r>
              <a:rPr lang="en-US" altLang="zh-CN" sz="1800" dirty="0"/>
              <a:t>sort</a:t>
            </a:r>
            <a:r>
              <a:rPr lang="zh-CN" altLang="en-US" sz="1800" dirty="0"/>
              <a:t>方法，将数组</a:t>
            </a:r>
            <a:r>
              <a:rPr lang="en-US" altLang="zh-CN" sz="1800" dirty="0" err="1"/>
              <a:t>arr</a:t>
            </a:r>
            <a:r>
              <a:rPr lang="en-US" altLang="zh-CN" sz="1800" dirty="0" smtClean="0"/>
              <a:t>=[[</a:t>
            </a:r>
            <a:r>
              <a:rPr lang="mr-IN" altLang="zh-CN" sz="1800" dirty="0"/>
              <a:t>"</a:t>
            </a:r>
            <a:r>
              <a:rPr lang="zh-CN" altLang="en-US" sz="1800" dirty="0" smtClean="0"/>
              <a:t>张三</a:t>
            </a:r>
            <a:r>
              <a:rPr lang="mr-IN" altLang="zh-CN" sz="1800" dirty="0"/>
              <a:t>"</a:t>
            </a:r>
            <a:r>
              <a:rPr lang="en-US" altLang="zh-CN" sz="1800" dirty="0" smtClean="0"/>
              <a:t>, </a:t>
            </a:r>
            <a:r>
              <a:rPr lang="en-US" altLang="zh-CN" sz="1800" dirty="0"/>
              <a:t>100</a:t>
            </a:r>
            <a:r>
              <a:rPr lang="en-US" altLang="zh-CN" sz="1800" dirty="0" smtClean="0"/>
              <a:t>],[</a:t>
            </a:r>
            <a:r>
              <a:rPr lang="mr-IN" altLang="zh-CN" sz="1800" dirty="0"/>
              <a:t>"</a:t>
            </a:r>
            <a:r>
              <a:rPr lang="zh-CN" altLang="en-US" sz="1800" dirty="0" smtClean="0"/>
              <a:t>李四</a:t>
            </a:r>
            <a:r>
              <a:rPr lang="mr-IN" altLang="zh-CN" sz="1800" dirty="0"/>
              <a:t>"</a:t>
            </a:r>
            <a:r>
              <a:rPr lang="en-US" altLang="zh-CN" sz="1800" dirty="0" smtClean="0"/>
              <a:t>, </a:t>
            </a:r>
            <a:r>
              <a:rPr lang="en-US" altLang="zh-CN" sz="1800" dirty="0"/>
              <a:t>60] </a:t>
            </a:r>
            <a:r>
              <a:rPr lang="en-US" altLang="zh-CN" sz="1800" dirty="0" smtClean="0"/>
              <a:t>,[</a:t>
            </a:r>
            <a:r>
              <a:rPr lang="mr-IN" altLang="zh-CN" sz="1800" dirty="0"/>
              <a:t>"</a:t>
            </a:r>
            <a:r>
              <a:rPr lang="zh-CN" altLang="en-US" sz="1800" dirty="0" smtClean="0"/>
              <a:t>隔壁老王</a:t>
            </a:r>
            <a:r>
              <a:rPr lang="mr-IN" altLang="zh-CN" sz="1800" dirty="0"/>
              <a:t>"</a:t>
            </a:r>
            <a:r>
              <a:rPr lang="en-US" altLang="zh-CN" sz="1800" dirty="0" smtClean="0"/>
              <a:t>, </a:t>
            </a:r>
            <a:r>
              <a:rPr lang="en-US" altLang="zh-CN" sz="1800" dirty="0"/>
              <a:t>70]]</a:t>
            </a:r>
            <a:r>
              <a:rPr lang="zh-CN" altLang="en-US" sz="1800" dirty="0"/>
              <a:t>，按照分值由小到大，正序排序，然后做出表格，显示在页面上。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352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数组的排序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mr-IN" sz="1400" dirty="0"/>
              <a:t>冒泡排序 </a:t>
            </a:r>
            <a:r>
              <a:rPr lang="mr-IN" altLang="zh-CN" sz="1400" dirty="0" err="1"/>
              <a:t>bubbleSort</a:t>
            </a:r>
            <a:r>
              <a:rPr lang="zh-CN" altLang="mr-IN" sz="1400" dirty="0"/>
              <a:t>，每相邻两个元素大小作比较，不合适，则交换</a:t>
            </a:r>
            <a:r>
              <a:rPr lang="zh-CN" altLang="mr-IN" sz="1400" dirty="0" smtClean="0"/>
              <a:t>。初始值</a:t>
            </a:r>
            <a:r>
              <a:rPr lang="zh-CN" altLang="mr-IN" sz="1400" dirty="0"/>
              <a:t>：</a:t>
            </a:r>
            <a:r>
              <a:rPr lang="mr-IN" altLang="zh-CN" sz="1400" dirty="0"/>
              <a:t>[23, 6, 2, 21, 16</a:t>
            </a:r>
            <a:r>
              <a:rPr lang="mr-IN" altLang="zh-CN" sz="1400" dirty="0" smtClean="0"/>
              <a:t>]</a:t>
            </a:r>
            <a:endParaRPr lang="en-US" altLang="zh-CN" sz="1400" dirty="0" smtClean="0"/>
          </a:p>
          <a:p>
            <a:pPr algn="l"/>
            <a:r>
              <a:rPr lang="mr-IN" altLang="zh-CN" sz="1400" dirty="0" smtClean="0"/>
              <a:t>1</a:t>
            </a:r>
            <a:r>
              <a:rPr lang="zh-CN" altLang="mr-IN" sz="1400" dirty="0"/>
              <a:t>趟：</a:t>
            </a:r>
            <a:r>
              <a:rPr lang="mr-IN" altLang="zh-CN" sz="1400" dirty="0"/>
              <a:t>23 </a:t>
            </a:r>
            <a:r>
              <a:rPr lang="zh-CN" altLang="mr-IN" sz="1400" dirty="0"/>
              <a:t>与 </a:t>
            </a:r>
            <a:r>
              <a:rPr lang="mr-IN" altLang="zh-CN" sz="1400" dirty="0"/>
              <a:t>6 </a:t>
            </a:r>
            <a:r>
              <a:rPr lang="zh-CN" altLang="mr-IN" sz="1400" dirty="0"/>
              <a:t>比较，</a:t>
            </a:r>
            <a:r>
              <a:rPr lang="mr-IN" altLang="zh-CN" sz="1400" dirty="0"/>
              <a:t>23 </a:t>
            </a:r>
            <a:r>
              <a:rPr lang="zh-CN" altLang="mr-IN" sz="1400" dirty="0"/>
              <a:t>比 </a:t>
            </a:r>
            <a:r>
              <a:rPr lang="mr-IN" altLang="zh-CN" sz="1400" dirty="0"/>
              <a:t>6 </a:t>
            </a:r>
            <a:r>
              <a:rPr lang="zh-CN" altLang="mr-IN" sz="1400" dirty="0"/>
              <a:t>大，所以位置交换   </a:t>
            </a:r>
            <a:endParaRPr lang="en-US" altLang="zh-CN" sz="1400" dirty="0" smtClean="0"/>
          </a:p>
          <a:p>
            <a:pPr algn="l"/>
            <a:r>
              <a:rPr lang="zh-CN" altLang="mr-IN" sz="1400" dirty="0" smtClean="0"/>
              <a:t> </a:t>
            </a:r>
            <a:r>
              <a:rPr lang="en-US" altLang="zh-CN" sz="1400" dirty="0" smtClean="0"/>
              <a:t>	</a:t>
            </a:r>
            <a:r>
              <a:rPr lang="mr-IN" altLang="zh-CN" sz="1400" dirty="0" smtClean="0"/>
              <a:t>[</a:t>
            </a:r>
            <a:r>
              <a:rPr lang="mr-IN" altLang="zh-CN" sz="1400" dirty="0"/>
              <a:t>6], 23, [2, 21, 16</a:t>
            </a:r>
            <a:r>
              <a:rPr lang="mr-IN" altLang="zh-CN" sz="1400" dirty="0" smtClean="0"/>
              <a:t>]</a:t>
            </a:r>
            <a:endParaRPr lang="en-US" altLang="zh-CN" sz="1400" dirty="0" smtClean="0"/>
          </a:p>
          <a:p>
            <a:pPr algn="l"/>
            <a:r>
              <a:rPr lang="en-US" altLang="zh-CN" sz="1400" dirty="0"/>
              <a:t>	</a:t>
            </a:r>
            <a:r>
              <a:rPr lang="mr-IN" altLang="zh-CN" sz="1400" dirty="0" smtClean="0"/>
              <a:t>[</a:t>
            </a:r>
            <a:r>
              <a:rPr lang="mr-IN" altLang="zh-CN" sz="1400" dirty="0"/>
              <a:t>6, 2], 23, [21, 16]    </a:t>
            </a:r>
            <a:endParaRPr lang="en-US" altLang="zh-CN" sz="1400" dirty="0" smtClean="0"/>
          </a:p>
          <a:p>
            <a:pPr algn="l"/>
            <a:r>
              <a:rPr lang="en-US" altLang="zh-CN" sz="1400" dirty="0"/>
              <a:t>	</a:t>
            </a:r>
            <a:r>
              <a:rPr lang="mr-IN" altLang="zh-CN" sz="1400" dirty="0" smtClean="0"/>
              <a:t>[</a:t>
            </a:r>
            <a:r>
              <a:rPr lang="mr-IN" altLang="zh-CN" sz="1400" dirty="0"/>
              <a:t>6, 2, 21], 23, [16]    </a:t>
            </a:r>
            <a:endParaRPr lang="en-US" altLang="zh-CN" sz="1400" dirty="0" smtClean="0"/>
          </a:p>
          <a:p>
            <a:pPr algn="l"/>
            <a:r>
              <a:rPr lang="en-US" altLang="zh-CN" sz="1400" dirty="0"/>
              <a:t>	</a:t>
            </a:r>
            <a:r>
              <a:rPr lang="mr-IN" altLang="zh-CN" sz="1400" dirty="0" smtClean="0"/>
              <a:t>[</a:t>
            </a:r>
            <a:r>
              <a:rPr lang="mr-IN" altLang="zh-CN" sz="1400" dirty="0"/>
              <a:t>6, 2, 21, 16], 23        </a:t>
            </a:r>
            <a:endParaRPr lang="en-US" altLang="zh-CN" sz="1400" dirty="0" smtClean="0"/>
          </a:p>
          <a:p>
            <a:pPr algn="l"/>
            <a:r>
              <a:rPr lang="mr-IN" altLang="zh-CN" sz="1400" dirty="0" smtClean="0"/>
              <a:t>2</a:t>
            </a:r>
            <a:r>
              <a:rPr lang="zh-CN" altLang="mr-IN" sz="1400" dirty="0"/>
              <a:t>趟：    </a:t>
            </a:r>
            <a:endParaRPr lang="en-US" altLang="zh-CN" sz="1400" dirty="0" smtClean="0"/>
          </a:p>
          <a:p>
            <a:pPr algn="l"/>
            <a:r>
              <a:rPr lang="en-US" altLang="zh-CN" sz="1400" dirty="0" smtClean="0"/>
              <a:t>	</a:t>
            </a:r>
            <a:r>
              <a:rPr lang="mr-IN" altLang="zh-CN" sz="1400" dirty="0" smtClean="0"/>
              <a:t>[</a:t>
            </a:r>
            <a:r>
              <a:rPr lang="mr-IN" altLang="zh-CN" sz="1400" dirty="0"/>
              <a:t>2], 6, [21, 16], 23    </a:t>
            </a:r>
            <a:endParaRPr lang="en-US" altLang="zh-CN" sz="1400" dirty="0" smtClean="0"/>
          </a:p>
          <a:p>
            <a:pPr algn="l"/>
            <a:r>
              <a:rPr lang="en-US" altLang="zh-CN" sz="1400" dirty="0" smtClean="0"/>
              <a:t>	</a:t>
            </a:r>
            <a:r>
              <a:rPr lang="mr-IN" altLang="zh-CN" sz="1400" dirty="0" smtClean="0"/>
              <a:t>[</a:t>
            </a:r>
            <a:r>
              <a:rPr lang="mr-IN" altLang="zh-CN" sz="1400" dirty="0"/>
              <a:t>2, 6], 21, [16], 23    </a:t>
            </a:r>
            <a:endParaRPr lang="en-US" altLang="zh-CN" sz="1400" dirty="0" smtClean="0"/>
          </a:p>
          <a:p>
            <a:pPr algn="l"/>
            <a:r>
              <a:rPr lang="en-US" altLang="zh-CN" sz="1400" dirty="0" smtClean="0"/>
              <a:t>	</a:t>
            </a:r>
            <a:r>
              <a:rPr lang="mr-IN" altLang="zh-CN" sz="1400" dirty="0" smtClean="0"/>
              <a:t>[</a:t>
            </a:r>
            <a:r>
              <a:rPr lang="mr-IN" altLang="zh-CN" sz="1400" dirty="0"/>
              <a:t>2, 6, 16], 21, 23    </a:t>
            </a:r>
            <a:endParaRPr lang="en-US" altLang="zh-CN" sz="1400" dirty="0" smtClean="0"/>
          </a:p>
          <a:p>
            <a:pPr algn="l"/>
            <a:r>
              <a:rPr lang="mr-IN" altLang="zh-CN" sz="1400" dirty="0" smtClean="0"/>
              <a:t>3</a:t>
            </a:r>
            <a:r>
              <a:rPr lang="zh-CN" altLang="mr-IN" sz="1400" dirty="0"/>
              <a:t>趟：    </a:t>
            </a:r>
            <a:endParaRPr lang="en-US" altLang="zh-CN" sz="1400" dirty="0" smtClean="0"/>
          </a:p>
          <a:p>
            <a:pPr algn="l"/>
            <a:r>
              <a:rPr lang="en-US" altLang="zh-CN" sz="1400" dirty="0" smtClean="0"/>
              <a:t>	</a:t>
            </a:r>
            <a:r>
              <a:rPr lang="mr-IN" altLang="zh-CN" sz="1400" dirty="0" smtClean="0"/>
              <a:t>[</a:t>
            </a:r>
            <a:r>
              <a:rPr lang="mr-IN" altLang="zh-CN" sz="1400" dirty="0"/>
              <a:t>2], 6, [16], 21, 23    </a:t>
            </a:r>
            <a:endParaRPr lang="en-US" altLang="zh-CN" sz="1400" dirty="0" smtClean="0"/>
          </a:p>
          <a:p>
            <a:pPr algn="l"/>
            <a:r>
              <a:rPr lang="en-US" altLang="zh-CN" sz="1400" dirty="0"/>
              <a:t>	</a:t>
            </a:r>
            <a:r>
              <a:rPr lang="mr-IN" altLang="zh-CN" sz="1400" dirty="0" smtClean="0"/>
              <a:t>[</a:t>
            </a:r>
            <a:r>
              <a:rPr lang="mr-IN" altLang="zh-CN" sz="1400" dirty="0"/>
              <a:t>2, 6], 16, 21, </a:t>
            </a:r>
            <a:r>
              <a:rPr lang="mr-IN" altLang="zh-CN" sz="1400" dirty="0" smtClean="0"/>
              <a:t>23</a:t>
            </a:r>
            <a:endParaRPr lang="en-US" altLang="zh-CN" sz="1400" dirty="0" smtClean="0"/>
          </a:p>
          <a:p>
            <a:pPr algn="l"/>
            <a:r>
              <a:rPr lang="mr-IN" altLang="zh-CN" sz="1400" dirty="0" smtClean="0"/>
              <a:t>4</a:t>
            </a:r>
            <a:r>
              <a:rPr lang="zh-CN" altLang="mr-IN" sz="1400" dirty="0"/>
              <a:t>趟：    </a:t>
            </a:r>
            <a:endParaRPr lang="en-US" altLang="zh-CN" sz="1400" dirty="0" smtClean="0"/>
          </a:p>
          <a:p>
            <a:pPr algn="l"/>
            <a:r>
              <a:rPr lang="en-US" altLang="zh-CN" sz="1400" dirty="0"/>
              <a:t>	</a:t>
            </a:r>
            <a:r>
              <a:rPr lang="mr-IN" altLang="zh-CN" sz="1400" dirty="0" smtClean="0"/>
              <a:t>[</a:t>
            </a:r>
            <a:r>
              <a:rPr lang="mr-IN" altLang="zh-CN" sz="1400" dirty="0"/>
              <a:t>2], 6, 16, 21, 23  </a:t>
            </a:r>
            <a:r>
              <a:rPr lang="en-US" altLang="zh-CN" sz="1400" dirty="0"/>
              <a:t>	</a:t>
            </a:r>
            <a:r>
              <a:rPr lang="en-US" altLang="zh-CN" sz="1400" dirty="0" smtClean="0"/>
              <a:t>	</a:t>
            </a:r>
            <a:r>
              <a:rPr lang="zh-CN" altLang="mr-IN" sz="1400" dirty="0" smtClean="0"/>
              <a:t>完成</a:t>
            </a:r>
            <a:r>
              <a:rPr lang="zh-CN" altLang="mr-IN" sz="1400" dirty="0"/>
              <a:t>排序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7491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数组的排序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mr-IN" sz="1400" dirty="0"/>
              <a:t>选择排序 </a:t>
            </a:r>
            <a:r>
              <a:rPr lang="mr-IN" altLang="zh-CN" sz="1400" dirty="0" err="1" smtClean="0"/>
              <a:t>selectionSort</a:t>
            </a:r>
            <a:endParaRPr lang="en-US" altLang="zh-CN" sz="1400" dirty="0" smtClean="0"/>
          </a:p>
          <a:p>
            <a:pPr algn="l"/>
            <a:endParaRPr lang="en-US" altLang="zh-CN" sz="1400" dirty="0" smtClean="0"/>
          </a:p>
          <a:p>
            <a:pPr algn="l"/>
            <a:r>
              <a:rPr lang="zh-CN" altLang="mr-IN" sz="1400" dirty="0" smtClean="0"/>
              <a:t>每</a:t>
            </a:r>
            <a:r>
              <a:rPr lang="zh-CN" altLang="mr-IN" sz="1400" dirty="0"/>
              <a:t>一次选择最小的元素，放在</a:t>
            </a:r>
            <a:r>
              <a:rPr lang="zh-CN" altLang="mr-IN" sz="1400" dirty="0" smtClean="0"/>
              <a:t>前面</a:t>
            </a:r>
            <a:endParaRPr lang="en-US" altLang="zh-CN" sz="1400" dirty="0" smtClean="0"/>
          </a:p>
          <a:p>
            <a:pPr algn="l"/>
            <a:r>
              <a:rPr lang="zh-CN" altLang="mr-IN" sz="1400" dirty="0" smtClean="0"/>
              <a:t>初始值</a:t>
            </a:r>
            <a:r>
              <a:rPr lang="zh-CN" altLang="mr-IN" sz="1400" dirty="0"/>
              <a:t>：</a:t>
            </a:r>
            <a:r>
              <a:rPr lang="mr-IN" altLang="zh-CN" sz="1400" dirty="0"/>
              <a:t>[23, 6, 2, 21, 16</a:t>
            </a:r>
            <a:r>
              <a:rPr lang="mr-IN" altLang="zh-CN" sz="1400" dirty="0" smtClean="0"/>
              <a:t>]</a:t>
            </a:r>
            <a:endParaRPr lang="en-US" altLang="zh-CN" sz="1400" dirty="0" smtClean="0"/>
          </a:p>
          <a:p>
            <a:pPr algn="l"/>
            <a:endParaRPr lang="en-US" altLang="zh-CN" sz="1400" dirty="0" smtClean="0"/>
          </a:p>
          <a:p>
            <a:pPr algn="l"/>
            <a:r>
              <a:rPr lang="zh-CN" altLang="mr-IN" sz="1400" dirty="0" smtClean="0"/>
              <a:t>第一</a:t>
            </a:r>
            <a:r>
              <a:rPr lang="zh-CN" altLang="mr-IN" sz="1400" dirty="0"/>
              <a:t>次：找到最小值 </a:t>
            </a:r>
            <a:r>
              <a:rPr lang="mr-IN" altLang="zh-CN" sz="1400" dirty="0"/>
              <a:t>2</a:t>
            </a:r>
            <a:r>
              <a:rPr lang="zh-CN" altLang="mr-IN" sz="1400" dirty="0"/>
              <a:t>，与 </a:t>
            </a:r>
            <a:r>
              <a:rPr lang="mr-IN" altLang="zh-CN" sz="1400" dirty="0"/>
              <a:t>23 </a:t>
            </a:r>
            <a:r>
              <a:rPr lang="zh-CN" altLang="mr-IN" sz="1400" dirty="0"/>
              <a:t>做交换        </a:t>
            </a:r>
            <a:endParaRPr lang="en-US" altLang="zh-CN" sz="1400" dirty="0" smtClean="0"/>
          </a:p>
          <a:p>
            <a:pPr algn="l"/>
            <a:r>
              <a:rPr lang="en-US" altLang="zh-CN" sz="1400" dirty="0" smtClean="0"/>
              <a:t>	</a:t>
            </a:r>
            <a:r>
              <a:rPr lang="mr-IN" altLang="zh-CN" sz="1400" dirty="0" smtClean="0"/>
              <a:t>2</a:t>
            </a:r>
            <a:r>
              <a:rPr lang="mr-IN" altLang="zh-CN" sz="1400" dirty="0"/>
              <a:t>, [6, 23, 21, 16</a:t>
            </a:r>
            <a:r>
              <a:rPr lang="mr-IN" altLang="zh-CN" sz="1400" dirty="0" smtClean="0"/>
              <a:t>]</a:t>
            </a:r>
            <a:endParaRPr lang="en-US" altLang="zh-CN" sz="1400" dirty="0" smtClean="0"/>
          </a:p>
          <a:p>
            <a:pPr algn="l"/>
            <a:r>
              <a:rPr lang="zh-CN" altLang="mr-IN" sz="1400" dirty="0" smtClean="0"/>
              <a:t>第二</a:t>
            </a:r>
            <a:r>
              <a:rPr lang="zh-CN" altLang="mr-IN" sz="1400" dirty="0"/>
              <a:t>次：找到最小值 </a:t>
            </a:r>
            <a:r>
              <a:rPr lang="mr-IN" altLang="zh-CN" sz="1400" dirty="0"/>
              <a:t>6</a:t>
            </a:r>
            <a:r>
              <a:rPr lang="zh-CN" altLang="mr-IN" sz="1400" dirty="0"/>
              <a:t>，与 </a:t>
            </a:r>
            <a:r>
              <a:rPr lang="mr-IN" altLang="zh-CN" sz="1400" dirty="0"/>
              <a:t>6 </a:t>
            </a:r>
            <a:r>
              <a:rPr lang="zh-CN" altLang="mr-IN" sz="1400" dirty="0"/>
              <a:t>做交换（位置不动）        </a:t>
            </a:r>
            <a:endParaRPr lang="en-US" altLang="zh-CN" sz="1400" dirty="0" smtClean="0"/>
          </a:p>
          <a:p>
            <a:pPr algn="l"/>
            <a:r>
              <a:rPr lang="en-US" altLang="zh-CN" sz="1400" dirty="0" smtClean="0"/>
              <a:t>	</a:t>
            </a:r>
            <a:r>
              <a:rPr lang="mr-IN" altLang="zh-CN" sz="1400" dirty="0" smtClean="0"/>
              <a:t>2</a:t>
            </a:r>
            <a:r>
              <a:rPr lang="mr-IN" altLang="zh-CN" sz="1400" dirty="0"/>
              <a:t>, 6, [23, 21, 16</a:t>
            </a:r>
            <a:r>
              <a:rPr lang="mr-IN" altLang="zh-CN" sz="1400" dirty="0" smtClean="0"/>
              <a:t>]</a:t>
            </a:r>
            <a:endParaRPr lang="en-US" altLang="zh-CN" sz="1400" dirty="0" smtClean="0"/>
          </a:p>
          <a:p>
            <a:pPr algn="l"/>
            <a:r>
              <a:rPr lang="zh-CN" altLang="mr-IN" sz="1400" dirty="0" smtClean="0"/>
              <a:t>第三</a:t>
            </a:r>
            <a:r>
              <a:rPr lang="zh-CN" altLang="mr-IN" sz="1400" dirty="0"/>
              <a:t>次：找到最小值 </a:t>
            </a:r>
            <a:r>
              <a:rPr lang="mr-IN" altLang="zh-CN" sz="1400" dirty="0"/>
              <a:t>16</a:t>
            </a:r>
            <a:r>
              <a:rPr lang="zh-CN" altLang="mr-IN" sz="1400" dirty="0"/>
              <a:t>，与 </a:t>
            </a:r>
            <a:r>
              <a:rPr lang="mr-IN" altLang="zh-CN" sz="1400" dirty="0"/>
              <a:t>23 </a:t>
            </a:r>
            <a:r>
              <a:rPr lang="zh-CN" altLang="mr-IN" sz="1400" dirty="0"/>
              <a:t>做交换        </a:t>
            </a:r>
            <a:endParaRPr lang="en-US" altLang="zh-CN" sz="1400" dirty="0" smtClean="0"/>
          </a:p>
          <a:p>
            <a:pPr algn="l"/>
            <a:r>
              <a:rPr lang="en-US" altLang="zh-CN" sz="1400" dirty="0" smtClean="0"/>
              <a:t>	</a:t>
            </a:r>
            <a:r>
              <a:rPr lang="mr-IN" altLang="zh-CN" sz="1400" dirty="0" smtClean="0"/>
              <a:t>2</a:t>
            </a:r>
            <a:r>
              <a:rPr lang="mr-IN" altLang="zh-CN" sz="1400" dirty="0"/>
              <a:t>, 6, 16, [21, 23</a:t>
            </a:r>
            <a:r>
              <a:rPr lang="mr-IN" altLang="zh-CN" sz="1400" dirty="0" smtClean="0"/>
              <a:t>]</a:t>
            </a:r>
            <a:endParaRPr lang="en-US" altLang="zh-CN" sz="1400" dirty="0" smtClean="0"/>
          </a:p>
          <a:p>
            <a:pPr algn="l"/>
            <a:r>
              <a:rPr lang="zh-CN" altLang="mr-IN" sz="1400" dirty="0" smtClean="0"/>
              <a:t>第四</a:t>
            </a:r>
            <a:r>
              <a:rPr lang="zh-CN" altLang="mr-IN" sz="1400" dirty="0"/>
              <a:t>次：找到最小值 </a:t>
            </a:r>
            <a:r>
              <a:rPr lang="mr-IN" altLang="zh-CN" sz="1400" dirty="0"/>
              <a:t>21</a:t>
            </a:r>
            <a:r>
              <a:rPr lang="zh-CN" altLang="mr-IN" sz="1400" dirty="0"/>
              <a:t>，与 </a:t>
            </a:r>
            <a:r>
              <a:rPr lang="mr-IN" altLang="zh-CN" sz="1400" dirty="0"/>
              <a:t>21 </a:t>
            </a:r>
            <a:r>
              <a:rPr lang="zh-CN" altLang="mr-IN" sz="1400" dirty="0"/>
              <a:t>做交换（位置不动）        </a:t>
            </a:r>
            <a:endParaRPr lang="en-US" altLang="zh-CN" sz="1400" dirty="0" smtClean="0"/>
          </a:p>
          <a:p>
            <a:pPr algn="l"/>
            <a:r>
              <a:rPr lang="en-US" altLang="zh-CN" sz="1400" dirty="0"/>
              <a:t>	</a:t>
            </a:r>
            <a:r>
              <a:rPr lang="mr-IN" altLang="zh-CN" sz="1400" dirty="0" smtClean="0"/>
              <a:t>2</a:t>
            </a:r>
            <a:r>
              <a:rPr lang="mr-IN" altLang="zh-CN" sz="1400" dirty="0"/>
              <a:t>, 6, 16, 21, [23]  </a:t>
            </a:r>
            <a:r>
              <a:rPr lang="zh-CN" altLang="mr-IN" sz="1400" dirty="0"/>
              <a:t>完成排序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1551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值传递和引用传递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en-US" sz="1800" dirty="0"/>
              <a:t>按值传递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指在方法调用时，传递的参数，是按值的拷贝传递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按</a:t>
            </a:r>
            <a:r>
              <a:rPr lang="zh-CN" altLang="en-US" sz="1800" dirty="0"/>
              <a:t>引用传递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指在方法调用时，传递的参数，是按值的地址传递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备注：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，介绍堆栈两种数据</a:t>
            </a:r>
            <a:r>
              <a:rPr lang="zh-CN" altLang="en-US" sz="1800" dirty="0" smtClean="0"/>
              <a:t>结构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，介绍深拷贝和浅拷贝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732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JSON</a:t>
            </a:r>
            <a:r>
              <a:rPr lang="zh-CN" altLang="en-US" sz="4000" dirty="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en-US" altLang="zh-CN" sz="1800" dirty="0"/>
              <a:t>JavaScript </a:t>
            </a:r>
            <a:r>
              <a:rPr lang="zh-CN" altLang="en-US" sz="1800" dirty="0"/>
              <a:t>中的所有事物都是对象：字符串、数字、数组、日期，等等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在 </a:t>
            </a:r>
            <a:r>
              <a:rPr lang="en-US" altLang="zh-CN" sz="1800" dirty="0"/>
              <a:t>JavaScript </a:t>
            </a:r>
            <a:r>
              <a:rPr lang="zh-CN" altLang="en-US" sz="1800" dirty="0"/>
              <a:t>中，对象是拥有属性和方法的数据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JSON(JavaScript </a:t>
            </a:r>
            <a:r>
              <a:rPr lang="en-US" altLang="zh-CN" sz="1800" dirty="0"/>
              <a:t>Object Notation)</a:t>
            </a:r>
            <a:r>
              <a:rPr lang="zh-CN" altLang="en-US" sz="1800" dirty="0"/>
              <a:t>，</a:t>
            </a:r>
            <a:r>
              <a:rPr lang="en-US" altLang="zh-CN" sz="1800" dirty="0"/>
              <a:t>JavaScript </a:t>
            </a:r>
            <a:r>
              <a:rPr lang="zh-CN" altLang="en-US" sz="1800" dirty="0"/>
              <a:t>对象表示法，使用结构化方法来标记数据。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4279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JSON</a:t>
            </a:r>
            <a:r>
              <a:rPr lang="zh-CN" altLang="en-US" sz="4000" dirty="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en-US" sz="1400" dirty="0"/>
              <a:t>创建对象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构造</a:t>
            </a:r>
            <a:r>
              <a:rPr lang="zh-CN" altLang="en-US" sz="1400" dirty="0" smtClean="0"/>
              <a:t>函数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obj</a:t>
            </a:r>
            <a:r>
              <a:rPr lang="en-US" altLang="zh-CN" sz="1400" dirty="0"/>
              <a:t> = new Object</a:t>
            </a:r>
            <a:r>
              <a:rPr lang="en-US" altLang="zh-CN" sz="1400" dirty="0" smtClean="0"/>
              <a:t>();</a:t>
            </a:r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err="1"/>
              <a:t>obj.name</a:t>
            </a:r>
            <a:r>
              <a:rPr lang="en-US" altLang="zh-CN" sz="1400" dirty="0"/>
              <a:t> = </a:t>
            </a:r>
            <a:r>
              <a:rPr lang="mr-IN" altLang="zh-CN" sz="1400" dirty="0"/>
              <a:t>"</a:t>
            </a:r>
            <a:r>
              <a:rPr lang="zh-CN" altLang="en-US" sz="1400" dirty="0" smtClean="0"/>
              <a:t>张三</a:t>
            </a:r>
            <a:r>
              <a:rPr lang="mr-IN" altLang="zh-CN" sz="1400" dirty="0"/>
              <a:t>"</a:t>
            </a:r>
            <a:r>
              <a:rPr lang="en-US" altLang="zh-CN" sz="1400" dirty="0" smtClean="0"/>
              <a:t>;</a:t>
            </a:r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err="1"/>
              <a:t>obj</a:t>
            </a:r>
            <a:r>
              <a:rPr lang="en-US" altLang="zh-CN" sz="1400" dirty="0" smtClean="0"/>
              <a:t>[</a:t>
            </a:r>
            <a:r>
              <a:rPr lang="mr-IN" altLang="zh-CN" sz="1400" dirty="0"/>
              <a:t>"</a:t>
            </a:r>
            <a:r>
              <a:rPr lang="en-US" altLang="zh-CN" sz="1400" dirty="0" smtClean="0"/>
              <a:t>age</a:t>
            </a:r>
            <a:r>
              <a:rPr lang="mr-IN" altLang="zh-CN" sz="1400" dirty="0"/>
              <a:t>"</a:t>
            </a:r>
            <a:r>
              <a:rPr lang="en-US" altLang="zh-CN" sz="1400" dirty="0" smtClean="0"/>
              <a:t>] </a:t>
            </a:r>
            <a:r>
              <a:rPr lang="en-US" altLang="zh-CN" sz="1400" dirty="0"/>
              <a:t>= 18</a:t>
            </a:r>
            <a:r>
              <a:rPr lang="en-US" altLang="zh-CN" sz="1400" dirty="0" smtClean="0"/>
              <a:t>;	// </a:t>
            </a:r>
            <a:r>
              <a:rPr lang="en-US" altLang="zh-CN" sz="1400" dirty="0"/>
              <a:t>.</a:t>
            </a:r>
            <a:r>
              <a:rPr lang="zh-CN" altLang="en-US" sz="1400" dirty="0"/>
              <a:t>和</a:t>
            </a:r>
            <a:r>
              <a:rPr lang="en-US" altLang="zh-CN" sz="1400" dirty="0"/>
              <a:t>[]</a:t>
            </a:r>
            <a:r>
              <a:rPr lang="zh-CN" altLang="en-US" sz="1400" dirty="0"/>
              <a:t>在对象中是通用</a:t>
            </a:r>
            <a:r>
              <a:rPr lang="zh-CN" altLang="en-US" sz="1400" dirty="0" smtClean="0"/>
              <a:t>的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	</a:t>
            </a:r>
            <a:r>
              <a:rPr lang="en-US" altLang="zh-CN" sz="1400" dirty="0"/>
              <a:t>// </a:t>
            </a:r>
            <a:r>
              <a:rPr lang="zh-CN" altLang="en-US" sz="1400" dirty="0"/>
              <a:t>属性名通过等号赋值时，如果属性之前不存在，这一次的赋值为创建该属性；	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</a:t>
            </a:r>
            <a:r>
              <a:rPr lang="en-US" altLang="zh-CN" sz="1400" dirty="0" smtClean="0"/>
              <a:t>	// </a:t>
            </a:r>
            <a:r>
              <a:rPr lang="zh-CN" altLang="en-US" sz="1400" dirty="0"/>
              <a:t>如果属性之前存在，这一次的赋值为修改该</a:t>
            </a:r>
            <a:r>
              <a:rPr lang="zh-CN" altLang="en-US" sz="1400" dirty="0" smtClean="0"/>
              <a:t>属性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字面</a:t>
            </a:r>
            <a:r>
              <a:rPr lang="zh-CN" altLang="en-US" sz="1400" dirty="0" smtClean="0"/>
              <a:t>量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	</a:t>
            </a:r>
            <a:r>
              <a:rPr lang="en-US" altLang="zh-CN" sz="1400" dirty="0" err="1"/>
              <a:t>var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obj</a:t>
            </a:r>
            <a:r>
              <a:rPr lang="en-US" altLang="zh-CN" sz="1400" dirty="0"/>
              <a:t> = </a:t>
            </a:r>
            <a:r>
              <a:rPr lang="en-US" altLang="zh-CN" sz="1400" dirty="0" smtClean="0"/>
              <a:t>{</a:t>
            </a:r>
          </a:p>
          <a:p>
            <a:pPr algn="l"/>
            <a:r>
              <a:rPr lang="en-US" altLang="zh-CN" sz="1400" dirty="0"/>
              <a:t>			name : </a:t>
            </a:r>
            <a:r>
              <a:rPr lang="mr-IN" altLang="zh-CN" sz="1400" dirty="0"/>
              <a:t>"</a:t>
            </a:r>
            <a:r>
              <a:rPr lang="zh-CN" altLang="en-US" sz="1400" dirty="0" smtClean="0"/>
              <a:t>张三</a:t>
            </a:r>
            <a:r>
              <a:rPr lang="mr-IN" altLang="zh-CN" sz="1400" dirty="0"/>
              <a:t>"</a:t>
            </a:r>
            <a:r>
              <a:rPr lang="en-US" altLang="zh-CN" sz="1400" dirty="0" smtClean="0"/>
              <a:t>,</a:t>
            </a:r>
          </a:p>
          <a:p>
            <a:pPr algn="l"/>
            <a:r>
              <a:rPr lang="en-US" altLang="zh-CN" sz="1400" dirty="0"/>
              <a:t>			age : </a:t>
            </a:r>
            <a:r>
              <a:rPr lang="en-US" altLang="zh-CN" sz="1400" dirty="0" smtClean="0"/>
              <a:t>18</a:t>
            </a:r>
          </a:p>
          <a:p>
            <a:pPr algn="l"/>
            <a:r>
              <a:rPr lang="en-US" altLang="zh-CN" sz="1400" dirty="0"/>
              <a:t>		</a:t>
            </a:r>
            <a:r>
              <a:rPr lang="en-US" altLang="zh-CN" sz="1400" dirty="0" smtClean="0"/>
              <a:t>}</a:t>
            </a:r>
          </a:p>
          <a:p>
            <a:pPr algn="l"/>
            <a:r>
              <a:rPr lang="zh-CN" altLang="en-US" sz="1400" dirty="0" smtClean="0"/>
              <a:t>介绍</a:t>
            </a:r>
            <a:r>
              <a:rPr lang="zh-CN" altLang="en-US" sz="1400" dirty="0"/>
              <a:t>：对象中包含属性（变量）和方法（函数），每一个属性或方法都是由键值对</a:t>
            </a:r>
            <a:r>
              <a:rPr lang="zh-CN" altLang="en-US" sz="1400" dirty="0" smtClean="0"/>
              <a:t>组成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键：该属性（方法）的</a:t>
            </a:r>
            <a:r>
              <a:rPr lang="zh-CN" altLang="en-US" sz="1400" dirty="0" smtClean="0"/>
              <a:t>名称</a:t>
            </a:r>
            <a:endParaRPr lang="en-US" altLang="zh-CN" sz="1400" dirty="0" smtClean="0"/>
          </a:p>
          <a:p>
            <a:pPr algn="l"/>
            <a:r>
              <a:rPr lang="zh-CN" altLang="en-US" sz="1400" dirty="0"/>
              <a:t>	值：该属性（方法）的内容</a:t>
            </a:r>
          </a:p>
        </p:txBody>
      </p:sp>
    </p:spTree>
    <p:extLst>
      <p:ext uri="{BB962C8B-B14F-4D97-AF65-F5344CB8AC3E}">
        <p14:creationId xmlns:p14="http://schemas.microsoft.com/office/powerpoint/2010/main" val="207017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课程大纲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dirty="0" smtClean="0"/>
              <a:t>什么是数组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lang="zh-CN" altLang="en-US" dirty="0" smtClean="0"/>
              <a:t>数组的创建方法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dirty="0" smtClean="0"/>
              <a:t>数组的操作</a:t>
            </a:r>
            <a:endParaRPr lang="en-US" altLang="zh-CN" dirty="0" smtClean="0"/>
          </a:p>
          <a:p>
            <a:pPr algn="l"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、数组的遍历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、数组的排序</a:t>
            </a:r>
            <a:endParaRPr lang="en-US" altLang="zh-CN" dirty="0" smtClean="0"/>
          </a:p>
          <a:p>
            <a:pPr algn="l">
              <a:buNone/>
            </a:pPr>
            <a:r>
              <a:rPr lang="en-US" altLang="zh-CN" sz="2400" dirty="0" smtClean="0"/>
              <a:t>6</a:t>
            </a:r>
            <a:r>
              <a:rPr lang="zh-CN" altLang="en-US" sz="2400" dirty="0" smtClean="0"/>
              <a:t>、值传递和引用传递</a:t>
            </a:r>
            <a:endParaRPr lang="en-US" altLang="zh-CN" sz="2400" dirty="0" smtClean="0"/>
          </a:p>
          <a:p>
            <a:pPr algn="l">
              <a:buNone/>
            </a:pPr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对象</a:t>
            </a:r>
            <a:endParaRPr lang="en-US" altLang="zh-CN" sz="2400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JSON</a:t>
            </a:r>
            <a:r>
              <a:rPr lang="zh-CN" altLang="en-US" sz="4000" dirty="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mr-IN" altLang="zh-CN" sz="1800" dirty="0"/>
              <a:t>JSON </a:t>
            </a:r>
            <a:r>
              <a:rPr lang="zh-CN" altLang="mr-IN" sz="1800" dirty="0"/>
              <a:t>字符串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str</a:t>
            </a:r>
            <a:r>
              <a:rPr lang="mr-IN" altLang="zh-CN" sz="1800" dirty="0"/>
              <a:t> = '{"a":1, "</a:t>
            </a:r>
            <a:r>
              <a:rPr lang="mr-IN" altLang="zh-CN" sz="1800" dirty="0" err="1"/>
              <a:t>b</a:t>
            </a:r>
            <a:r>
              <a:rPr lang="mr-IN" altLang="zh-CN" sz="1800" dirty="0"/>
              <a:t>":</a:t>
            </a:r>
            <a:r>
              <a:rPr lang="mr-IN" altLang="zh-CN" sz="1800" dirty="0" err="1"/>
              <a:t>true</a:t>
            </a:r>
            <a:r>
              <a:rPr lang="mr-IN" altLang="zh-CN" sz="1800" dirty="0"/>
              <a:t>, "</a:t>
            </a:r>
            <a:r>
              <a:rPr lang="mr-IN" altLang="zh-CN" sz="1800" dirty="0" err="1"/>
              <a:t>c</a:t>
            </a:r>
            <a:r>
              <a:rPr lang="mr-IN" altLang="zh-CN" sz="1800" dirty="0"/>
              <a:t>":"</a:t>
            </a:r>
            <a:r>
              <a:rPr lang="zh-CN" altLang="mr-IN" sz="1800" dirty="0"/>
              <a:t>你好</a:t>
            </a:r>
            <a:r>
              <a:rPr lang="mr-IN" altLang="zh-CN" sz="1800" dirty="0" smtClean="0"/>
              <a:t>"}'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mr-IN" altLang="zh-CN" sz="1800" dirty="0" smtClean="0"/>
              <a:t>JSON </a:t>
            </a:r>
            <a:r>
              <a:rPr lang="zh-CN" altLang="mr-IN" sz="1800" dirty="0"/>
              <a:t>对象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obj</a:t>
            </a:r>
            <a:r>
              <a:rPr lang="mr-IN" altLang="zh-CN" sz="1800" dirty="0"/>
              <a:t> = {"a":1, "</a:t>
            </a:r>
            <a:r>
              <a:rPr lang="mr-IN" altLang="zh-CN" sz="1800" dirty="0" err="1"/>
              <a:t>b</a:t>
            </a:r>
            <a:r>
              <a:rPr lang="mr-IN" altLang="zh-CN" sz="1800" dirty="0"/>
              <a:t>":</a:t>
            </a:r>
            <a:r>
              <a:rPr lang="mr-IN" altLang="zh-CN" sz="1800" dirty="0" err="1"/>
              <a:t>true</a:t>
            </a:r>
            <a:r>
              <a:rPr lang="mr-IN" altLang="zh-CN" sz="1800" dirty="0"/>
              <a:t>, "</a:t>
            </a:r>
            <a:r>
              <a:rPr lang="mr-IN" altLang="zh-CN" sz="1800" dirty="0" err="1"/>
              <a:t>c</a:t>
            </a:r>
            <a:r>
              <a:rPr lang="mr-IN" altLang="zh-CN" sz="1800" dirty="0"/>
              <a:t>":"</a:t>
            </a:r>
            <a:r>
              <a:rPr lang="zh-CN" altLang="mr-IN" sz="1800" dirty="0"/>
              <a:t>你好</a:t>
            </a:r>
            <a:r>
              <a:rPr lang="mr-IN" altLang="zh-CN" sz="1800" dirty="0" smtClean="0"/>
              <a:t>"}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mr-IN" sz="1800" dirty="0" smtClean="0"/>
              <a:t>字符</a:t>
            </a:r>
            <a:r>
              <a:rPr lang="zh-CN" altLang="mr-IN" sz="1800" dirty="0"/>
              <a:t>串转为对象：	</a:t>
            </a:r>
            <a:r>
              <a:rPr lang="mr-IN" altLang="zh-CN" sz="1800" dirty="0" err="1"/>
              <a:t>JSON.parse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str</a:t>
            </a:r>
            <a:r>
              <a:rPr lang="mr-IN" altLang="zh-CN" sz="1800" dirty="0"/>
              <a:t> </a:t>
            </a:r>
            <a:r>
              <a:rPr lang="mr-IN" altLang="zh-CN" sz="1800" dirty="0" smtClean="0"/>
              <a:t>)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mr-IN" sz="1800" dirty="0" smtClean="0"/>
              <a:t>对象</a:t>
            </a:r>
            <a:r>
              <a:rPr lang="zh-CN" altLang="mr-IN" sz="1800" dirty="0"/>
              <a:t>转为字符串：	</a:t>
            </a:r>
            <a:r>
              <a:rPr lang="mr-IN" altLang="zh-CN" sz="1800" dirty="0" err="1"/>
              <a:t>JSON.stringify</a:t>
            </a:r>
            <a:r>
              <a:rPr lang="mr-IN" altLang="zh-CN" sz="1800" dirty="0"/>
              <a:t>( </a:t>
            </a:r>
            <a:r>
              <a:rPr lang="mr-IN" altLang="zh-CN" sz="1800" dirty="0" err="1"/>
              <a:t>obj</a:t>
            </a:r>
            <a:r>
              <a:rPr lang="mr-IN" altLang="zh-CN" sz="1800" dirty="0"/>
              <a:t> )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6220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JSON</a:t>
            </a:r>
            <a:r>
              <a:rPr lang="zh-CN" altLang="en-US" sz="4000" dirty="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en-US" altLang="zh-CN" sz="1800" dirty="0" err="1"/>
              <a:t>js</a:t>
            </a:r>
            <a:r>
              <a:rPr lang="zh-CN" altLang="en-US" sz="1800" dirty="0"/>
              <a:t>对象比</a:t>
            </a:r>
            <a:r>
              <a:rPr lang="en-US" altLang="zh-CN" sz="1800" dirty="0" err="1"/>
              <a:t>json</a:t>
            </a:r>
            <a:r>
              <a:rPr lang="zh-CN" altLang="en-US" sz="1800" dirty="0"/>
              <a:t>对象大，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对象包括</a:t>
            </a:r>
            <a:r>
              <a:rPr lang="en-US" altLang="zh-CN" sz="1800" dirty="0" err="1"/>
              <a:t>json</a:t>
            </a:r>
            <a:r>
              <a:rPr lang="zh-CN" altLang="en-US" sz="1800" dirty="0"/>
              <a:t>对象，可以说</a:t>
            </a:r>
            <a:r>
              <a:rPr lang="en-US" altLang="zh-CN" sz="1800" dirty="0" err="1"/>
              <a:t>json</a:t>
            </a:r>
            <a:r>
              <a:rPr lang="zh-CN" altLang="en-US" sz="1800" dirty="0"/>
              <a:t>对象是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对象，但不能说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对象是</a:t>
            </a:r>
            <a:r>
              <a:rPr lang="en-US" altLang="zh-CN" sz="1800" dirty="0" err="1"/>
              <a:t>json</a:t>
            </a:r>
            <a:r>
              <a:rPr lang="zh-CN" altLang="en-US" sz="1800" dirty="0"/>
              <a:t>对象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区别</a:t>
            </a:r>
            <a:r>
              <a:rPr lang="zh-CN" altLang="en-US" sz="1800" dirty="0"/>
              <a:t>：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对象支持所有数据类型；</a:t>
            </a:r>
            <a:r>
              <a:rPr lang="en-US" altLang="zh-CN" sz="1800" dirty="0" err="1"/>
              <a:t>json</a:t>
            </a:r>
            <a:r>
              <a:rPr lang="zh-CN" altLang="en-US" sz="1800" dirty="0"/>
              <a:t>对象不支持</a:t>
            </a:r>
            <a:r>
              <a:rPr lang="en-US" altLang="zh-CN" sz="1800" dirty="0"/>
              <a:t>function</a:t>
            </a:r>
            <a:r>
              <a:rPr lang="zh-CN" altLang="en-US" sz="1800" dirty="0"/>
              <a:t>、</a:t>
            </a:r>
            <a:r>
              <a:rPr lang="en-US" altLang="zh-CN" sz="1800" dirty="0"/>
              <a:t>undefined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NaN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err="1" smtClean="0"/>
              <a:t>js</a:t>
            </a:r>
            <a:r>
              <a:rPr lang="zh-CN" altLang="en-US" sz="1800" dirty="0"/>
              <a:t>对象转</a:t>
            </a:r>
            <a:r>
              <a:rPr lang="en-US" altLang="zh-CN" sz="1800" dirty="0" err="1"/>
              <a:t>json</a:t>
            </a:r>
            <a:r>
              <a:rPr lang="zh-CN" altLang="en-US" sz="1800" dirty="0"/>
              <a:t>字符串时，用</a:t>
            </a:r>
            <a:r>
              <a:rPr lang="en-US" altLang="zh-CN" sz="1800" dirty="0" err="1"/>
              <a:t>JSON.stringify</a:t>
            </a:r>
            <a:r>
              <a:rPr lang="zh-CN" altLang="en-US" sz="1800" dirty="0"/>
              <a:t>方法；</a:t>
            </a:r>
            <a:r>
              <a:rPr lang="en-US" altLang="zh-CN" sz="1800" dirty="0"/>
              <a:t>function</a:t>
            </a:r>
            <a:r>
              <a:rPr lang="zh-CN" altLang="en-US" sz="1800" dirty="0"/>
              <a:t>、</a:t>
            </a:r>
            <a:r>
              <a:rPr lang="en-US" altLang="zh-CN" sz="1800" dirty="0"/>
              <a:t>undefined</a:t>
            </a:r>
            <a:r>
              <a:rPr lang="zh-CN" altLang="en-US" sz="1800" dirty="0"/>
              <a:t>自动忽略；</a:t>
            </a:r>
            <a:r>
              <a:rPr lang="en-US" altLang="zh-CN" sz="1800" dirty="0" err="1"/>
              <a:t>NaN</a:t>
            </a:r>
            <a:r>
              <a:rPr lang="zh-CN" altLang="en-US" sz="1800" dirty="0"/>
              <a:t>自动转为</a:t>
            </a:r>
            <a:r>
              <a:rPr lang="en-US" altLang="zh-CN" sz="1800" dirty="0" smtClean="0"/>
              <a:t>null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字符</a:t>
            </a:r>
            <a:r>
              <a:rPr lang="zh-CN" altLang="en-US" sz="1800" dirty="0"/>
              <a:t>串</a:t>
            </a:r>
            <a:r>
              <a:rPr lang="zh-CN" altLang="en-US" sz="1800" dirty="0" smtClean="0"/>
              <a:t>转</a:t>
            </a:r>
            <a:r>
              <a:rPr lang="en-US" altLang="zh-CN" sz="1800" dirty="0" err="1" smtClean="0"/>
              <a:t>json</a:t>
            </a:r>
            <a:r>
              <a:rPr lang="zh-CN" altLang="en-US" sz="1800" dirty="0"/>
              <a:t>对象时，用</a:t>
            </a:r>
            <a:r>
              <a:rPr lang="en-US" altLang="zh-CN" sz="1800" dirty="0" err="1"/>
              <a:t>JSON.parse</a:t>
            </a:r>
            <a:r>
              <a:rPr lang="zh-CN" altLang="en-US" sz="1800" dirty="0"/>
              <a:t>方法 （属性名必须是双引号），</a:t>
            </a:r>
            <a:r>
              <a:rPr lang="en-US" altLang="zh-CN" sz="1800" dirty="0"/>
              <a:t>function</a:t>
            </a:r>
            <a:r>
              <a:rPr lang="zh-CN" altLang="en-US" sz="1800" dirty="0"/>
              <a:t>、</a:t>
            </a:r>
            <a:r>
              <a:rPr lang="en-US" altLang="zh-CN" sz="1800" dirty="0"/>
              <a:t>undefined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NaN</a:t>
            </a:r>
            <a:r>
              <a:rPr lang="zh-CN" altLang="en-US" sz="1800" dirty="0"/>
              <a:t>都报错	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字符</a:t>
            </a:r>
            <a:r>
              <a:rPr lang="zh-CN" altLang="en-US" sz="1800" dirty="0"/>
              <a:t>串转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对象时，用</a:t>
            </a:r>
            <a:r>
              <a:rPr lang="en-US" altLang="zh-CN" sz="1800" dirty="0" err="1"/>
              <a:t>eval</a:t>
            </a:r>
            <a:r>
              <a:rPr lang="zh-CN" altLang="en-US" sz="1800" dirty="0"/>
              <a:t>方法，所有类型都支持；但是</a:t>
            </a:r>
            <a:r>
              <a:rPr lang="en-US" altLang="zh-CN" sz="1800" dirty="0" err="1"/>
              <a:t>eval</a:t>
            </a:r>
            <a:r>
              <a:rPr lang="zh-CN" altLang="en-US" sz="1800" dirty="0"/>
              <a:t>里面必须加小括号。</a:t>
            </a:r>
          </a:p>
        </p:txBody>
      </p:sp>
    </p:spTree>
    <p:extLst>
      <p:ext uri="{BB962C8B-B14F-4D97-AF65-F5344CB8AC3E}">
        <p14:creationId xmlns:p14="http://schemas.microsoft.com/office/powerpoint/2010/main" val="1498651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JSON</a:t>
            </a:r>
            <a:r>
              <a:rPr lang="zh-CN" altLang="en-US" sz="4000" dirty="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en-US" altLang="zh-CN" sz="1800" dirty="0"/>
              <a:t>JSON 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循环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for ( 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 key in </a:t>
            </a:r>
            <a:r>
              <a:rPr lang="en-US" altLang="zh-CN" sz="1800" dirty="0" err="1"/>
              <a:t>obj</a:t>
            </a:r>
            <a:r>
              <a:rPr lang="en-US" altLang="zh-CN" sz="1800" dirty="0"/>
              <a:t> ) </a:t>
            </a:r>
            <a:r>
              <a:rPr lang="en-US" altLang="zh-CN" sz="1800" dirty="0" smtClean="0"/>
              <a:t>{</a:t>
            </a:r>
          </a:p>
          <a:p>
            <a:pPr algn="l"/>
            <a:r>
              <a:rPr lang="en-US" altLang="zh-CN" sz="1800" dirty="0"/>
              <a:t>		// </a:t>
            </a:r>
            <a:r>
              <a:rPr lang="zh-CN" altLang="en-US" sz="1800" dirty="0"/>
              <a:t>循环</a:t>
            </a:r>
            <a:r>
              <a:rPr lang="zh-CN" altLang="en-US" sz="1800" dirty="0" smtClean="0"/>
              <a:t>体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</a:t>
            </a:r>
            <a:r>
              <a:rPr lang="en-US" altLang="zh-CN" sz="1800" dirty="0"/>
              <a:t>// key </a:t>
            </a:r>
            <a:r>
              <a:rPr lang="zh-CN" altLang="en-US" sz="1800" dirty="0"/>
              <a:t>表示对象的</a:t>
            </a:r>
            <a:r>
              <a:rPr lang="zh-CN" altLang="en-US" sz="1800" dirty="0" smtClean="0"/>
              <a:t>键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	</a:t>
            </a:r>
            <a:r>
              <a:rPr lang="en-US" altLang="zh-CN" sz="1800" dirty="0"/>
              <a:t>// </a:t>
            </a:r>
            <a:r>
              <a:rPr lang="en-US" altLang="zh-CN" sz="1800" dirty="0" err="1"/>
              <a:t>obj</a:t>
            </a:r>
            <a:r>
              <a:rPr lang="en-US" altLang="zh-CN" sz="1800" dirty="0"/>
              <a:t>[key] </a:t>
            </a:r>
            <a:r>
              <a:rPr lang="zh-CN" altLang="en-US" sz="1800" dirty="0"/>
              <a:t>表示对象的</a:t>
            </a:r>
            <a:r>
              <a:rPr lang="zh-CN" altLang="en-US" sz="1800" dirty="0" smtClean="0"/>
              <a:t>值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30472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JSON</a:t>
            </a:r>
            <a:r>
              <a:rPr lang="zh-CN" altLang="en-US" sz="4000" dirty="0" smtClean="0"/>
              <a:t>对象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en-US" sz="1800" dirty="0"/>
              <a:t>练习题：创建一个对象，该对象存储一个学生的信息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要求：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，该对象包含学号、身份证、年龄、性别等属性信息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2</a:t>
            </a:r>
            <a:r>
              <a:rPr lang="zh-CN" altLang="en-US" sz="1800" dirty="0"/>
              <a:t>，同时该对象包含一个自我介绍的方法，用来输出该对象的所有信息。</a:t>
            </a:r>
          </a:p>
        </p:txBody>
      </p:sp>
    </p:spTree>
    <p:extLst>
      <p:ext uri="{BB962C8B-B14F-4D97-AF65-F5344CB8AC3E}">
        <p14:creationId xmlns:p14="http://schemas.microsoft.com/office/powerpoint/2010/main" val="210792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JS</a:t>
            </a:r>
            <a:r>
              <a:rPr lang="zh-CN" altLang="en-US" sz="4000" dirty="0" smtClean="0"/>
              <a:t>中的数据类型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en-US" altLang="zh-CN" sz="1800" dirty="0"/>
              <a:t>5</a:t>
            </a:r>
            <a:r>
              <a:rPr lang="zh-CN" altLang="en-US" sz="1800" dirty="0"/>
              <a:t>种基本数据类型（值类型、原始类型）：</a:t>
            </a:r>
            <a:r>
              <a:rPr lang="en-US" altLang="zh-CN" sz="1800" dirty="0"/>
              <a:t>Undefined, Null, Boolean, String, Number 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smtClean="0"/>
              <a:t>1</a:t>
            </a:r>
            <a:r>
              <a:rPr lang="zh-CN" altLang="en-US" sz="1800" dirty="0"/>
              <a:t>种复杂数据类型（引用类型）：</a:t>
            </a:r>
            <a:r>
              <a:rPr lang="en-US" altLang="zh-CN" sz="1800" dirty="0"/>
              <a:t>Object 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err="1" smtClean="0"/>
              <a:t>typeof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null        // “object”</a:t>
            </a:r>
            <a:r>
              <a:rPr lang="zh-CN" altLang="en-US" sz="1800" dirty="0"/>
              <a:t>这是</a:t>
            </a:r>
            <a:r>
              <a:rPr lang="en-US" altLang="zh-CN" sz="1800" dirty="0" err="1"/>
              <a:t>js</a:t>
            </a:r>
            <a:r>
              <a:rPr lang="zh-CN" altLang="en-US" sz="1800" dirty="0"/>
              <a:t>最初实现时的一个错误，但后来一直沿用了，可以理解为不存在的对象的占位符 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err="1" smtClean="0"/>
              <a:t>typeof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alert      //  “function” </a:t>
            </a:r>
            <a:r>
              <a:rPr lang="zh-CN" altLang="en-US" sz="1800" dirty="0"/>
              <a:t>比较特殊，以前因为浏览器把函数当成对象，所以直接归到</a:t>
            </a:r>
            <a:r>
              <a:rPr lang="en-US" altLang="zh-CN" sz="1800" dirty="0"/>
              <a:t>object</a:t>
            </a:r>
            <a:r>
              <a:rPr lang="zh-CN" altLang="en-US" sz="1800" dirty="0"/>
              <a:t>中，但后来</a:t>
            </a:r>
            <a:r>
              <a:rPr lang="en-US" altLang="zh-CN" sz="1800" dirty="0"/>
              <a:t>es5</a:t>
            </a:r>
            <a:r>
              <a:rPr lang="zh-CN" altLang="en-US" sz="1800" dirty="0"/>
              <a:t>时，把函数当成函数了</a:t>
            </a:r>
          </a:p>
        </p:txBody>
      </p:sp>
    </p:spTree>
    <p:extLst>
      <p:ext uri="{BB962C8B-B14F-4D97-AF65-F5344CB8AC3E}">
        <p14:creationId xmlns:p14="http://schemas.microsoft.com/office/powerpoint/2010/main" val="1885408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Array</a:t>
            </a:r>
            <a:r>
              <a:rPr lang="zh-CN" altLang="en-US" sz="4000" dirty="0" smtClean="0"/>
              <a:t>与</a:t>
            </a:r>
            <a:r>
              <a:rPr lang="en-US" altLang="zh-CN" sz="4000" dirty="0" smtClean="0"/>
              <a:t>Object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en-US" altLang="zh-CN" sz="1800" dirty="0" err="1"/>
              <a:t>typeof</a:t>
            </a:r>
            <a:r>
              <a:rPr lang="en-US" altLang="zh-CN" sz="1800" dirty="0"/>
              <a:t>( [] ) </a:t>
            </a:r>
            <a:r>
              <a:rPr lang="zh-CN" altLang="en-US" sz="1800" dirty="0"/>
              <a:t>的返回值是 </a:t>
            </a:r>
            <a:r>
              <a:rPr lang="en-US" altLang="zh-CN" sz="1800" dirty="0"/>
              <a:t>Object</a:t>
            </a:r>
            <a:r>
              <a:rPr lang="zh-CN" altLang="en-US" sz="1800" dirty="0"/>
              <a:t>，因为数组叫做数组对象，以后我们还学日期对象、正则对象等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Array</a:t>
            </a:r>
            <a:r>
              <a:rPr lang="zh-CN" altLang="en-US" sz="1800" dirty="0"/>
              <a:t>有</a:t>
            </a:r>
            <a:r>
              <a:rPr lang="en-US" altLang="zh-CN" sz="1800" dirty="0"/>
              <a:t>length</a:t>
            </a:r>
            <a:r>
              <a:rPr lang="zh-CN" altLang="en-US" sz="1800" dirty="0"/>
              <a:t>属性，而</a:t>
            </a:r>
            <a:r>
              <a:rPr lang="en-US" altLang="zh-CN" sz="1800" dirty="0"/>
              <a:t>Object</a:t>
            </a:r>
            <a:r>
              <a:rPr lang="zh-CN" altLang="en-US" sz="1800" dirty="0"/>
              <a:t>没有</a:t>
            </a:r>
            <a:r>
              <a:rPr lang="en-US" altLang="zh-CN" sz="1800" dirty="0"/>
              <a:t>length</a:t>
            </a:r>
            <a:r>
              <a:rPr lang="zh-CN" altLang="en-US" sz="1800" dirty="0"/>
              <a:t>属性，所以可以根据</a:t>
            </a:r>
            <a:r>
              <a:rPr lang="en-US" altLang="zh-CN" sz="1800" dirty="0"/>
              <a:t>length</a:t>
            </a:r>
            <a:r>
              <a:rPr lang="zh-CN" altLang="en-US" sz="1800" dirty="0"/>
              <a:t>属性判断该数据属于数组还是对象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err="1" smtClean="0"/>
              <a:t>Array.isArray</a:t>
            </a:r>
            <a:r>
              <a:rPr lang="en-US" altLang="zh-CN" sz="1800" dirty="0"/>
              <a:t>( </a:t>
            </a:r>
            <a:r>
              <a:rPr lang="en-US" altLang="zh-CN" sz="1800" dirty="0" err="1"/>
              <a:t>arr</a:t>
            </a:r>
            <a:r>
              <a:rPr lang="en-US" altLang="zh-CN" sz="1800" dirty="0"/>
              <a:t> ) </a:t>
            </a:r>
            <a:r>
              <a:rPr lang="zh-CN" altLang="en-US" sz="1800" dirty="0"/>
              <a:t>判断</a:t>
            </a:r>
            <a:r>
              <a:rPr lang="en-US" altLang="zh-CN" sz="1800" dirty="0" err="1"/>
              <a:t>arr</a:t>
            </a:r>
            <a:r>
              <a:rPr lang="zh-CN" altLang="en-US" sz="1800" dirty="0"/>
              <a:t>是否为数组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err="1" smtClean="0"/>
              <a:t>arr</a:t>
            </a:r>
            <a:r>
              <a:rPr lang="en-US" altLang="zh-CN" sz="1800" dirty="0" smtClean="0"/>
              <a:t> </a:t>
            </a:r>
            <a:r>
              <a:rPr lang="en-US" altLang="zh-CN" sz="1800" dirty="0" err="1"/>
              <a:t>instanceof</a:t>
            </a:r>
            <a:r>
              <a:rPr lang="en-US" altLang="zh-CN" sz="1800" dirty="0"/>
              <a:t> Array </a:t>
            </a:r>
            <a:r>
              <a:rPr lang="zh-CN" altLang="en-US" sz="1800" dirty="0"/>
              <a:t>判断</a:t>
            </a:r>
            <a:r>
              <a:rPr lang="en-US" altLang="zh-CN" sz="1800" dirty="0" err="1"/>
              <a:t>arr</a:t>
            </a:r>
            <a:r>
              <a:rPr lang="zh-CN" altLang="en-US" sz="1800" dirty="0"/>
              <a:t>在其原型链中是否存在 </a:t>
            </a:r>
            <a:r>
              <a:rPr lang="en-US" altLang="zh-CN" sz="1800" dirty="0"/>
              <a:t>Array </a:t>
            </a:r>
            <a:r>
              <a:rPr lang="zh-CN" altLang="en-US" sz="1800" dirty="0"/>
              <a:t>这个构造函数的 </a:t>
            </a:r>
            <a:r>
              <a:rPr lang="en-US" altLang="zh-CN" sz="1800" dirty="0"/>
              <a:t>prototype </a:t>
            </a:r>
            <a:r>
              <a:rPr lang="zh-CN" altLang="en-US" sz="1800" dirty="0"/>
              <a:t>属性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'</a:t>
            </a:r>
            <a:r>
              <a:rPr lang="en-US" altLang="zh-CN" sz="1800" dirty="0" err="1" smtClean="0"/>
              <a:t>abc</a:t>
            </a:r>
            <a:r>
              <a:rPr lang="en-US" altLang="zh-CN" sz="1800" dirty="0"/>
              <a:t>' in </a:t>
            </a:r>
            <a:r>
              <a:rPr lang="en-US" altLang="zh-CN" sz="1800" dirty="0" err="1"/>
              <a:t>obj</a:t>
            </a:r>
            <a:r>
              <a:rPr lang="en-US" altLang="zh-CN" sz="1800" dirty="0"/>
              <a:t> </a:t>
            </a:r>
            <a:r>
              <a:rPr lang="zh-CN" altLang="en-US" sz="1800" dirty="0"/>
              <a:t>语义表示在</a:t>
            </a:r>
            <a:r>
              <a:rPr lang="en-US" altLang="zh-CN" sz="1800" dirty="0" err="1"/>
              <a:t>obj</a:t>
            </a:r>
            <a:r>
              <a:rPr lang="zh-CN" altLang="en-US" sz="1800" dirty="0"/>
              <a:t>中，是否存在</a:t>
            </a:r>
            <a:r>
              <a:rPr lang="en-US" altLang="zh-CN" sz="1800" dirty="0"/>
              <a:t>'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'</a:t>
            </a:r>
            <a:r>
              <a:rPr lang="zh-CN" altLang="en-US" sz="1800" dirty="0"/>
              <a:t>这个属性，返回布尔值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err="1" smtClean="0"/>
              <a:t>obj</a:t>
            </a:r>
            <a:r>
              <a:rPr lang="en-US" altLang="zh-CN" sz="1800" dirty="0"/>
              <a:t>['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'] </a:t>
            </a:r>
            <a:r>
              <a:rPr lang="zh-CN" altLang="en-US" sz="1800" dirty="0"/>
              <a:t>如果在</a:t>
            </a:r>
            <a:r>
              <a:rPr lang="en-US" altLang="zh-CN" sz="1800" dirty="0" err="1"/>
              <a:t>obj</a:t>
            </a:r>
            <a:r>
              <a:rPr lang="zh-CN" altLang="en-US" sz="1800" dirty="0"/>
              <a:t>中不存在</a:t>
            </a:r>
            <a:r>
              <a:rPr lang="en-US" altLang="zh-CN" sz="1800" dirty="0"/>
              <a:t>'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'</a:t>
            </a:r>
            <a:r>
              <a:rPr lang="zh-CN" altLang="en-US" sz="1800" dirty="0"/>
              <a:t>这个属性，返回</a:t>
            </a:r>
            <a:r>
              <a:rPr lang="en-US" altLang="zh-CN" sz="1800" dirty="0"/>
              <a:t>undefined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delete </a:t>
            </a:r>
            <a:r>
              <a:rPr lang="en-US" altLang="zh-CN" sz="1800" dirty="0" err="1"/>
              <a:t>obj.a</a:t>
            </a:r>
            <a:r>
              <a:rPr lang="en-US" altLang="zh-CN" sz="1800" dirty="0"/>
              <a:t> </a:t>
            </a:r>
            <a:r>
              <a:rPr lang="zh-CN" altLang="en-US" sz="1800" dirty="0"/>
              <a:t>表示删除</a:t>
            </a:r>
            <a:r>
              <a:rPr lang="en-US" altLang="zh-CN" sz="1800" dirty="0" err="1"/>
              <a:t>obj</a:t>
            </a:r>
            <a:r>
              <a:rPr lang="zh-CN" altLang="en-US" sz="1800" dirty="0"/>
              <a:t>对象下</a:t>
            </a:r>
            <a:r>
              <a:rPr lang="en-US" altLang="zh-CN" sz="1800" dirty="0"/>
              <a:t>a</a:t>
            </a:r>
            <a:r>
              <a:rPr lang="zh-CN" altLang="en-US" sz="1800" dirty="0"/>
              <a:t>这个属性，如果执行 </a:t>
            </a:r>
            <a:r>
              <a:rPr lang="en-US" altLang="zh-CN" sz="1800" dirty="0"/>
              <a:t>delete </a:t>
            </a:r>
            <a:r>
              <a:rPr lang="en-US" altLang="zh-CN" sz="1800" dirty="0" err="1"/>
              <a:t>obj</a:t>
            </a:r>
            <a:r>
              <a:rPr lang="en-US" altLang="zh-CN" sz="1800" dirty="0"/>
              <a:t> </a:t>
            </a:r>
            <a:r>
              <a:rPr lang="zh-CN" altLang="en-US" sz="1800" dirty="0"/>
              <a:t>，需要用 </a:t>
            </a:r>
            <a:r>
              <a:rPr lang="en-US" altLang="zh-CN" sz="1800" dirty="0" err="1"/>
              <a:t>window.obj</a:t>
            </a:r>
            <a:r>
              <a:rPr lang="zh-CN" altLang="en-US" sz="1800" dirty="0"/>
              <a:t>定义对象。</a:t>
            </a:r>
          </a:p>
        </p:txBody>
      </p:sp>
    </p:spTree>
    <p:extLst>
      <p:ext uri="{BB962C8B-B14F-4D97-AF65-F5344CB8AC3E}">
        <p14:creationId xmlns:p14="http://schemas.microsoft.com/office/powerpoint/2010/main" val="83820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作业题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en-US" altLang="zh-CN" sz="1800" dirty="0" smtClean="0"/>
              <a:t>1</a:t>
            </a:r>
            <a:r>
              <a:rPr lang="zh-CN" altLang="en-US" sz="1800" dirty="0" smtClean="0"/>
              <a:t>，调节心态，今天的内容有点多，好好消化。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2</a:t>
            </a:r>
            <a:r>
              <a:rPr lang="zh-CN" altLang="en-US" sz="1800" dirty="0" smtClean="0"/>
              <a:t>，在确保课上知识点吸收完毕后，完成两道题。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	a</a:t>
            </a:r>
            <a:r>
              <a:rPr lang="zh-CN" altLang="en-US" sz="1800" dirty="0" smtClean="0"/>
              <a:t>，随机点名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	b</a:t>
            </a:r>
            <a:r>
              <a:rPr lang="zh-CN" altLang="en-US" sz="1800" dirty="0" smtClean="0"/>
              <a:t>，数组去重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 smtClean="0"/>
              <a:t>	c</a:t>
            </a:r>
            <a:r>
              <a:rPr lang="zh-CN" altLang="en-US" sz="1800" dirty="0" smtClean="0"/>
              <a:t>，成绩单排名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8487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作业题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en-US" sz="1800" dirty="0"/>
              <a:t>编写随机点名</a:t>
            </a:r>
            <a:r>
              <a:rPr lang="zh-CN" altLang="en-US" sz="1800" dirty="0" smtClean="0"/>
              <a:t>程序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</a:t>
            </a:r>
            <a:r>
              <a:rPr lang="zh-CN" altLang="en-US" sz="1800" dirty="0"/>
              <a:t>：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1</a:t>
            </a:r>
            <a:r>
              <a:rPr lang="zh-CN" altLang="en-US" sz="1800" dirty="0"/>
              <a:t>，声明一个数组</a:t>
            </a:r>
            <a:r>
              <a:rPr lang="en-US" altLang="zh-CN" sz="1800" dirty="0" err="1"/>
              <a:t>arr</a:t>
            </a:r>
            <a:r>
              <a:rPr lang="zh-CN" altLang="en-US" sz="1800" dirty="0"/>
              <a:t>，数组里面的元素是，张三、李四、王五、赵六等。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2</a:t>
            </a:r>
            <a:r>
              <a:rPr lang="zh-CN" altLang="en-US" sz="1800" dirty="0"/>
              <a:t>，声明一个变量</a:t>
            </a:r>
            <a:r>
              <a:rPr lang="en-US" altLang="zh-CN" sz="1800" dirty="0"/>
              <a:t>r</a:t>
            </a:r>
            <a:r>
              <a:rPr lang="zh-CN" altLang="en-US" sz="1800" dirty="0"/>
              <a:t>，用</a:t>
            </a:r>
            <a:r>
              <a:rPr lang="en-US" altLang="zh-CN" sz="1800" dirty="0" err="1"/>
              <a:t>Math.random</a:t>
            </a:r>
            <a:r>
              <a:rPr lang="en-US" altLang="zh-CN" sz="1800" dirty="0"/>
              <a:t>()</a:t>
            </a:r>
            <a:r>
              <a:rPr lang="zh-CN" altLang="en-US" sz="1800" dirty="0"/>
              <a:t>赋随机数。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3</a:t>
            </a:r>
            <a:r>
              <a:rPr lang="zh-CN" altLang="en-US" sz="1800" dirty="0"/>
              <a:t>，声明一个变量</a:t>
            </a:r>
            <a:r>
              <a:rPr lang="en-US" altLang="zh-CN" sz="1800" dirty="0"/>
              <a:t>l</a:t>
            </a:r>
            <a:r>
              <a:rPr lang="zh-CN" altLang="en-US" sz="1800" dirty="0"/>
              <a:t>，用</a:t>
            </a:r>
            <a:r>
              <a:rPr lang="en-US" altLang="zh-CN" sz="1800" dirty="0"/>
              <a:t>length</a:t>
            </a:r>
            <a:r>
              <a:rPr lang="zh-CN" altLang="en-US" sz="1800" dirty="0"/>
              <a:t>获取</a:t>
            </a:r>
            <a:r>
              <a:rPr lang="en-US" altLang="zh-CN" sz="1800" dirty="0" err="1"/>
              <a:t>arr</a:t>
            </a:r>
            <a:r>
              <a:rPr lang="zh-CN" altLang="en-US" sz="1800" dirty="0"/>
              <a:t>数组的元素数量。	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4</a:t>
            </a:r>
            <a:r>
              <a:rPr lang="zh-CN" altLang="en-US" sz="1800" dirty="0"/>
              <a:t>，声明一个变量</a:t>
            </a:r>
            <a:r>
              <a:rPr lang="en-US" altLang="zh-CN" sz="1800" dirty="0"/>
              <a:t>index</a:t>
            </a:r>
            <a:r>
              <a:rPr lang="zh-CN" altLang="en-US" sz="1800" dirty="0"/>
              <a:t>，用</a:t>
            </a:r>
            <a:r>
              <a:rPr lang="en-US" altLang="zh-CN" sz="1800" dirty="0"/>
              <a:t>r</a:t>
            </a:r>
            <a:r>
              <a:rPr lang="zh-CN" altLang="en-US" sz="1800" dirty="0"/>
              <a:t>乘以</a:t>
            </a:r>
            <a:r>
              <a:rPr lang="en-US" altLang="zh-CN" sz="1800" dirty="0"/>
              <a:t>l</a:t>
            </a:r>
            <a:r>
              <a:rPr lang="zh-CN" altLang="en-US" sz="1800" dirty="0"/>
              <a:t>，其结果</a:t>
            </a:r>
            <a:r>
              <a:rPr lang="en-US" altLang="zh-CN" sz="1800" dirty="0" err="1"/>
              <a:t>parseInt</a:t>
            </a:r>
            <a:r>
              <a:rPr lang="zh-CN" altLang="en-US" sz="1800" dirty="0"/>
              <a:t>取整数，这个</a:t>
            </a:r>
            <a:r>
              <a:rPr lang="en-US" altLang="zh-CN" sz="1800" dirty="0"/>
              <a:t>index</a:t>
            </a:r>
            <a:r>
              <a:rPr lang="zh-CN" altLang="en-US" sz="1800" dirty="0"/>
              <a:t>就是下标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zh-CN" altLang="en-US" sz="1800" dirty="0" smtClean="0"/>
              <a:t>随机</a:t>
            </a:r>
            <a:r>
              <a:rPr lang="zh-CN" altLang="en-US" sz="1800" dirty="0"/>
              <a:t>数乘以数组长度后，最大也不会等于数组长度，然后取整数，就是随机的一个下标了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5</a:t>
            </a:r>
            <a:r>
              <a:rPr lang="zh-CN" altLang="en-US" sz="1800" dirty="0"/>
              <a:t>，在数组</a:t>
            </a:r>
            <a:r>
              <a:rPr lang="en-US" altLang="zh-CN" sz="1800" dirty="0" err="1"/>
              <a:t>arr</a:t>
            </a:r>
            <a:r>
              <a:rPr lang="zh-CN" altLang="en-US" sz="1800" dirty="0"/>
              <a:t>中，通过</a:t>
            </a:r>
            <a:r>
              <a:rPr lang="en-US" altLang="zh-CN" sz="1800" dirty="0"/>
              <a:t>index</a:t>
            </a:r>
            <a:r>
              <a:rPr lang="zh-CN" altLang="en-US" sz="1800" dirty="0"/>
              <a:t>下标，获取元素。</a:t>
            </a:r>
          </a:p>
        </p:txBody>
      </p:sp>
    </p:spTree>
    <p:extLst>
      <p:ext uri="{BB962C8B-B14F-4D97-AF65-F5344CB8AC3E}">
        <p14:creationId xmlns:p14="http://schemas.microsoft.com/office/powerpoint/2010/main" val="428123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作业题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en-US" sz="1800" dirty="0"/>
              <a:t>编写函数</a:t>
            </a:r>
            <a:r>
              <a:rPr lang="en-US" altLang="zh-CN" sz="1800" dirty="0" err="1"/>
              <a:t>norepeat</a:t>
            </a:r>
            <a:r>
              <a:rPr lang="en-US" altLang="zh-CN" sz="1800" dirty="0"/>
              <a:t>(</a:t>
            </a:r>
            <a:r>
              <a:rPr lang="en-US" altLang="zh-CN" sz="1800" dirty="0" err="1"/>
              <a:t>arr</a:t>
            </a:r>
            <a:r>
              <a:rPr lang="en-US" altLang="zh-CN" sz="1800" dirty="0"/>
              <a:t>)</a:t>
            </a:r>
            <a:r>
              <a:rPr lang="zh-CN" altLang="en-US" sz="1800" dirty="0"/>
              <a:t>，将数组中的重复元素去掉，返回新数组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思路：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1</a:t>
            </a:r>
            <a:r>
              <a:rPr lang="zh-CN" altLang="en-US" sz="1800" dirty="0"/>
              <a:t>，声明函数</a:t>
            </a:r>
            <a:r>
              <a:rPr lang="en-US" altLang="zh-CN" sz="1800" dirty="0" err="1"/>
              <a:t>norepeat</a:t>
            </a:r>
            <a:r>
              <a:rPr lang="zh-CN" altLang="en-US" sz="1800" dirty="0"/>
              <a:t>，声明参数</a:t>
            </a:r>
            <a:r>
              <a:rPr lang="en-US" altLang="zh-CN" sz="1800" dirty="0" err="1" smtClean="0"/>
              <a:t>arr</a:t>
            </a:r>
            <a:endParaRPr lang="en-US" altLang="zh-CN" sz="1800" dirty="0" smtClean="0"/>
          </a:p>
          <a:p>
            <a:pPr algn="l"/>
            <a:r>
              <a:rPr lang="en-US" altLang="zh-CN" sz="1800" dirty="0"/>
              <a:t>	2</a:t>
            </a:r>
            <a:r>
              <a:rPr lang="zh-CN" altLang="en-US" sz="1800" dirty="0"/>
              <a:t>，函数体中，声明变量</a:t>
            </a:r>
            <a:r>
              <a:rPr lang="en-US" altLang="zh-CN" sz="1800" dirty="0"/>
              <a:t>col</a:t>
            </a:r>
            <a:r>
              <a:rPr lang="zh-CN" altLang="en-US" sz="1800" dirty="0"/>
              <a:t>，赋值空数</a:t>
            </a:r>
            <a:r>
              <a:rPr lang="zh-CN" altLang="en-US" sz="1800" dirty="0" smtClean="0"/>
              <a:t>组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3</a:t>
            </a:r>
            <a:r>
              <a:rPr lang="zh-CN" altLang="en-US" sz="1800" dirty="0"/>
              <a:t>，函数体中，对参数</a:t>
            </a:r>
            <a:r>
              <a:rPr lang="en-US" altLang="zh-CN" sz="1800" dirty="0" err="1"/>
              <a:t>arr</a:t>
            </a:r>
            <a:r>
              <a:rPr lang="zh-CN" altLang="en-US" sz="1800" dirty="0" smtClean="0"/>
              <a:t>循环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4</a:t>
            </a:r>
            <a:r>
              <a:rPr lang="zh-CN" altLang="en-US" sz="1800" dirty="0"/>
              <a:t>，循环中，在</a:t>
            </a:r>
            <a:r>
              <a:rPr lang="en-US" altLang="zh-CN" sz="1800" dirty="0"/>
              <a:t>col</a:t>
            </a:r>
            <a:r>
              <a:rPr lang="zh-CN" altLang="en-US" sz="1800" dirty="0"/>
              <a:t>里查询是否存在</a:t>
            </a:r>
            <a:r>
              <a:rPr lang="en-US" altLang="zh-CN" sz="1800" dirty="0" err="1"/>
              <a:t>arr</a:t>
            </a:r>
            <a:r>
              <a:rPr lang="en-US" altLang="zh-CN" sz="1800" dirty="0"/>
              <a:t>[</a:t>
            </a:r>
            <a:r>
              <a:rPr lang="en-US" altLang="zh-CN" sz="1800" dirty="0" err="1"/>
              <a:t>i</a:t>
            </a:r>
            <a:r>
              <a:rPr lang="en-US" altLang="zh-CN" sz="1800" dirty="0" smtClean="0"/>
              <a:t>]</a:t>
            </a:r>
          </a:p>
          <a:p>
            <a:pPr algn="l"/>
            <a:r>
              <a:rPr lang="en-US" altLang="zh-CN" sz="1800" dirty="0"/>
              <a:t>	5</a:t>
            </a:r>
            <a:r>
              <a:rPr lang="zh-CN" altLang="en-US" sz="1800" dirty="0"/>
              <a:t>，如果不存在，把</a:t>
            </a:r>
            <a:r>
              <a:rPr lang="en-US" altLang="zh-CN" sz="1800" dirty="0" err="1"/>
              <a:t>arr</a:t>
            </a:r>
            <a:r>
              <a:rPr lang="en-US" altLang="zh-CN" sz="1800" dirty="0"/>
              <a:t>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</a:t>
            </a:r>
            <a:r>
              <a:rPr lang="zh-CN" altLang="en-US" sz="1800" dirty="0"/>
              <a:t>存入</a:t>
            </a:r>
            <a:r>
              <a:rPr lang="en-US" altLang="zh-CN" sz="1800" dirty="0"/>
              <a:t>col</a:t>
            </a:r>
            <a:r>
              <a:rPr lang="zh-CN" altLang="en-US" sz="1800" dirty="0" smtClean="0"/>
              <a:t>中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6</a:t>
            </a:r>
            <a:r>
              <a:rPr lang="zh-CN" altLang="en-US" sz="1800" dirty="0"/>
              <a:t>，循环结束后，通过</a:t>
            </a:r>
            <a:r>
              <a:rPr lang="en-US" altLang="zh-CN" sz="1800" dirty="0"/>
              <a:t>return</a:t>
            </a:r>
            <a:r>
              <a:rPr lang="zh-CN" altLang="en-US" sz="1800" dirty="0"/>
              <a:t>，把</a:t>
            </a:r>
            <a:r>
              <a:rPr lang="en-US" altLang="zh-CN" sz="1800" dirty="0"/>
              <a:t>col</a:t>
            </a:r>
            <a:r>
              <a:rPr lang="zh-CN" altLang="en-US" sz="1800" dirty="0" smtClean="0"/>
              <a:t>返回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7</a:t>
            </a:r>
            <a:r>
              <a:rPr lang="zh-CN" altLang="en-US" sz="1800" dirty="0"/>
              <a:t>，制定</a:t>
            </a:r>
            <a:r>
              <a:rPr lang="en-US" altLang="zh-CN" sz="1800" dirty="0" err="1"/>
              <a:t>norepeat</a:t>
            </a:r>
            <a:r>
              <a:rPr lang="zh-CN" altLang="en-US" sz="1800" dirty="0"/>
              <a:t>函数，传入任意一个数组，把该函数的返回值输出。</a:t>
            </a:r>
          </a:p>
        </p:txBody>
      </p:sp>
    </p:spTree>
    <p:extLst>
      <p:ext uri="{BB962C8B-B14F-4D97-AF65-F5344CB8AC3E}">
        <p14:creationId xmlns:p14="http://schemas.microsoft.com/office/powerpoint/2010/main" val="228346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作业题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mr-IN" sz="1400" dirty="0"/>
              <a:t>成绩单</a:t>
            </a:r>
            <a:r>
              <a:rPr lang="zh-CN" altLang="mr-IN" sz="1400" dirty="0" smtClean="0"/>
              <a:t>排序</a:t>
            </a:r>
            <a:endParaRPr lang="en-US" altLang="zh-CN" sz="1400" dirty="0" smtClean="0"/>
          </a:p>
          <a:p>
            <a:pPr algn="l"/>
            <a:endParaRPr lang="en-US" altLang="zh-CN" sz="1400" dirty="0"/>
          </a:p>
          <a:p>
            <a:pPr algn="l"/>
            <a:r>
              <a:rPr lang="mr-IN" altLang="zh-CN" sz="1400" dirty="0" err="1" smtClean="0"/>
              <a:t>var</a:t>
            </a:r>
            <a:r>
              <a:rPr lang="mr-IN" altLang="zh-CN" sz="1400" dirty="0" smtClean="0"/>
              <a:t>  </a:t>
            </a:r>
            <a:r>
              <a:rPr lang="mr-IN" altLang="zh-CN" sz="1400" dirty="0" err="1"/>
              <a:t>json</a:t>
            </a:r>
            <a:r>
              <a:rPr lang="mr-IN" altLang="zh-CN" sz="1400" dirty="0"/>
              <a:t>  =  </a:t>
            </a:r>
            <a:r>
              <a:rPr lang="mr-IN" altLang="zh-CN" sz="1400" dirty="0" smtClean="0"/>
              <a:t>{</a:t>
            </a:r>
            <a:endParaRPr lang="en-US" altLang="zh-CN" sz="1400" dirty="0" smtClean="0"/>
          </a:p>
          <a:p>
            <a:pPr algn="l"/>
            <a:r>
              <a:rPr lang="mr-IN" altLang="zh-CN" sz="1400" dirty="0"/>
              <a:t>	"</a:t>
            </a:r>
            <a:r>
              <a:rPr lang="mr-IN" altLang="zh-CN" sz="1400" dirty="0" err="1"/>
              <a:t>list</a:t>
            </a:r>
            <a:r>
              <a:rPr lang="mr-IN" altLang="zh-CN" sz="1400" dirty="0" smtClean="0"/>
              <a:t>":[</a:t>
            </a:r>
            <a:endParaRPr lang="en-US" altLang="zh-CN" sz="1400" dirty="0" smtClean="0"/>
          </a:p>
          <a:p>
            <a:pPr algn="l"/>
            <a:r>
              <a:rPr lang="mr-IN" altLang="zh-CN" sz="1400" dirty="0"/>
              <a:t>		{"</a:t>
            </a:r>
            <a:r>
              <a:rPr lang="mr-IN" altLang="zh-CN" sz="1400" dirty="0" err="1"/>
              <a:t>name</a:t>
            </a:r>
            <a:r>
              <a:rPr lang="mr-IN" altLang="zh-CN" sz="1400" dirty="0"/>
              <a:t>":"</a:t>
            </a:r>
            <a:r>
              <a:rPr lang="zh-CN" altLang="mr-IN" sz="1400" dirty="0"/>
              <a:t>张三疯</a:t>
            </a:r>
            <a:r>
              <a:rPr lang="mr-IN" altLang="zh-CN" sz="1400" dirty="0"/>
              <a:t>",  "yuwen":80,  "shuxue":60,  "yingyu":50</a:t>
            </a:r>
            <a:r>
              <a:rPr lang="mr-IN" altLang="zh-CN" sz="1400" dirty="0" smtClean="0"/>
              <a:t>},</a:t>
            </a:r>
            <a:endParaRPr lang="en-US" altLang="zh-CN" sz="1400" dirty="0" smtClean="0"/>
          </a:p>
          <a:p>
            <a:pPr algn="l"/>
            <a:r>
              <a:rPr lang="mr-IN" altLang="zh-CN" sz="1400" dirty="0"/>
              <a:t>		{"</a:t>
            </a:r>
            <a:r>
              <a:rPr lang="mr-IN" altLang="zh-CN" sz="1400" dirty="0" err="1"/>
              <a:t>name</a:t>
            </a:r>
            <a:r>
              <a:rPr lang="mr-IN" altLang="zh-CN" sz="1400" dirty="0"/>
              <a:t>":"</a:t>
            </a:r>
            <a:r>
              <a:rPr lang="zh-CN" altLang="mr-IN" sz="1400" dirty="0"/>
              <a:t>李菜刀</a:t>
            </a:r>
            <a:r>
              <a:rPr lang="mr-IN" altLang="zh-CN" sz="1400" dirty="0"/>
              <a:t>",  "yuwen":50,  "shuxue":55,  "yingyu":30</a:t>
            </a:r>
            <a:r>
              <a:rPr lang="mr-IN" altLang="zh-CN" sz="1400" dirty="0" smtClean="0"/>
              <a:t>},</a:t>
            </a:r>
            <a:endParaRPr lang="en-US" altLang="zh-CN" sz="1400" dirty="0" smtClean="0"/>
          </a:p>
          <a:p>
            <a:pPr algn="l"/>
            <a:r>
              <a:rPr lang="mr-IN" altLang="zh-CN" sz="1400" dirty="0"/>
              <a:t>		{"</a:t>
            </a:r>
            <a:r>
              <a:rPr lang="mr-IN" altLang="zh-CN" sz="1400" dirty="0" err="1"/>
              <a:t>name</a:t>
            </a:r>
            <a:r>
              <a:rPr lang="mr-IN" altLang="zh-CN" sz="1400" dirty="0"/>
              <a:t>":"</a:t>
            </a:r>
            <a:r>
              <a:rPr lang="zh-CN" altLang="mr-IN" sz="1400" dirty="0"/>
              <a:t>王羲之</a:t>
            </a:r>
            <a:r>
              <a:rPr lang="mr-IN" altLang="zh-CN" sz="1400" dirty="0"/>
              <a:t>",  "yuwen":110,  "shuxue":80,  "yingyu":40</a:t>
            </a:r>
            <a:r>
              <a:rPr lang="mr-IN" altLang="zh-CN" sz="1400" dirty="0" smtClean="0"/>
              <a:t>},</a:t>
            </a:r>
            <a:endParaRPr lang="en-US" altLang="zh-CN" sz="1400" dirty="0" smtClean="0"/>
          </a:p>
          <a:p>
            <a:pPr algn="l"/>
            <a:r>
              <a:rPr lang="mr-IN" altLang="zh-CN" sz="1400" dirty="0"/>
              <a:t>		{"</a:t>
            </a:r>
            <a:r>
              <a:rPr lang="mr-IN" altLang="zh-CN" sz="1400" dirty="0" err="1"/>
              <a:t>name</a:t>
            </a:r>
            <a:r>
              <a:rPr lang="mr-IN" altLang="zh-CN" sz="1400" dirty="0"/>
              <a:t>":"</a:t>
            </a:r>
            <a:r>
              <a:rPr lang="zh-CN" altLang="mr-IN" sz="1400" dirty="0"/>
              <a:t>凤姐</a:t>
            </a:r>
            <a:r>
              <a:rPr lang="mr-IN" altLang="zh-CN" sz="1400" dirty="0"/>
              <a:t>",  "yuwen":66,  "shuxue":70,  "yingyu":60},	</a:t>
            </a:r>
            <a:endParaRPr lang="en-US" altLang="zh-CN" sz="1400" dirty="0" smtClean="0"/>
          </a:p>
          <a:p>
            <a:pPr algn="l"/>
            <a:r>
              <a:rPr lang="mr-IN" altLang="zh-CN" sz="1400" dirty="0"/>
              <a:t>	</a:t>
            </a:r>
            <a:r>
              <a:rPr lang="en-US" altLang="zh-CN" sz="1400" dirty="0" smtClean="0"/>
              <a:t>	</a:t>
            </a:r>
            <a:r>
              <a:rPr lang="mr-IN" altLang="zh-CN" sz="1400" dirty="0" smtClean="0"/>
              <a:t>{"</a:t>
            </a:r>
            <a:r>
              <a:rPr lang="mr-IN" altLang="zh-CN" sz="1400" dirty="0" err="1"/>
              <a:t>name</a:t>
            </a:r>
            <a:r>
              <a:rPr lang="mr-IN" altLang="zh-CN" sz="1400" dirty="0"/>
              <a:t>":"</a:t>
            </a:r>
            <a:r>
              <a:rPr lang="zh-CN" altLang="mr-IN" sz="1400" dirty="0"/>
              <a:t>贝克汉姆</a:t>
            </a:r>
            <a:r>
              <a:rPr lang="mr-IN" altLang="zh-CN" sz="1400" dirty="0"/>
              <a:t>",  "yuwen":35,  "shuxue":75,  "yingyu":100</a:t>
            </a:r>
            <a:r>
              <a:rPr lang="mr-IN" altLang="zh-CN" sz="1400" dirty="0" smtClean="0"/>
              <a:t>},</a:t>
            </a:r>
            <a:endParaRPr lang="en-US" altLang="zh-CN" sz="1400" dirty="0" smtClean="0"/>
          </a:p>
          <a:p>
            <a:pPr algn="l"/>
            <a:r>
              <a:rPr lang="mr-IN" altLang="zh-CN" sz="1400" dirty="0"/>
              <a:t>		{"</a:t>
            </a:r>
            <a:r>
              <a:rPr lang="mr-IN" altLang="zh-CN" sz="1400" dirty="0" err="1"/>
              <a:t>name</a:t>
            </a:r>
            <a:r>
              <a:rPr lang="mr-IN" altLang="zh-CN" sz="1400" dirty="0"/>
              <a:t>":"</a:t>
            </a:r>
            <a:r>
              <a:rPr lang="zh-CN" altLang="mr-IN" sz="1400" dirty="0"/>
              <a:t>川普</a:t>
            </a:r>
            <a:r>
              <a:rPr lang="mr-IN" altLang="zh-CN" sz="1400" dirty="0"/>
              <a:t>",  "yuwen":46,  "shuxue":64,  "yingyu":110</a:t>
            </a:r>
            <a:r>
              <a:rPr lang="mr-IN" altLang="zh-CN" sz="1400" dirty="0" smtClean="0"/>
              <a:t>},</a:t>
            </a:r>
            <a:endParaRPr lang="en-US" altLang="zh-CN" sz="1400" dirty="0" smtClean="0"/>
          </a:p>
          <a:p>
            <a:pPr algn="l"/>
            <a:r>
              <a:rPr lang="mr-IN" altLang="zh-CN" sz="1400" dirty="0"/>
              <a:t>		{"</a:t>
            </a:r>
            <a:r>
              <a:rPr lang="mr-IN" altLang="zh-CN" sz="1400" dirty="0" err="1"/>
              <a:t>name</a:t>
            </a:r>
            <a:r>
              <a:rPr lang="mr-IN" altLang="zh-CN" sz="1400" dirty="0"/>
              <a:t>":"</a:t>
            </a:r>
            <a:r>
              <a:rPr lang="zh-CN" altLang="mr-IN" sz="1400" dirty="0"/>
              <a:t>学霸君</a:t>
            </a:r>
            <a:r>
              <a:rPr lang="mr-IN" altLang="zh-CN" sz="1400" dirty="0"/>
              <a:t>",  "yuwen":120,  "shuxue":120,  "yingyu":120</a:t>
            </a:r>
            <a:r>
              <a:rPr lang="mr-IN" altLang="zh-CN" sz="1400" dirty="0" smtClean="0"/>
              <a:t>}</a:t>
            </a:r>
            <a:endParaRPr lang="en-US" altLang="zh-CN" sz="1400" dirty="0" smtClean="0"/>
          </a:p>
          <a:p>
            <a:pPr algn="l"/>
            <a:r>
              <a:rPr lang="mr-IN" altLang="zh-CN" sz="1400" dirty="0"/>
              <a:t>	</a:t>
            </a:r>
            <a:r>
              <a:rPr lang="mr-IN" altLang="zh-CN" sz="1400" dirty="0" smtClean="0"/>
              <a:t>]}</a:t>
            </a:r>
            <a:endParaRPr lang="en-US" altLang="zh-CN" sz="1400" dirty="0" smtClean="0"/>
          </a:p>
          <a:p>
            <a:pPr algn="l"/>
            <a:r>
              <a:rPr lang="mr-IN" altLang="zh-CN" sz="1400" dirty="0" smtClean="0"/>
              <a:t>1</a:t>
            </a:r>
            <a:r>
              <a:rPr lang="zh-CN" altLang="mr-IN" sz="1400" dirty="0"/>
              <a:t>，求每人的总成绩，排名名单</a:t>
            </a:r>
            <a:r>
              <a:rPr lang="zh-CN" altLang="mr-IN" sz="1400" dirty="0" smtClean="0"/>
              <a:t>。</a:t>
            </a:r>
            <a:endParaRPr lang="en-US" altLang="zh-CN" sz="1400" dirty="0" smtClean="0"/>
          </a:p>
          <a:p>
            <a:pPr algn="l"/>
            <a:r>
              <a:rPr lang="mr-IN" altLang="zh-CN" sz="1400" dirty="0" smtClean="0"/>
              <a:t>2</a:t>
            </a:r>
            <a:r>
              <a:rPr lang="zh-CN" altLang="mr-IN" sz="1400" dirty="0"/>
              <a:t>，求平均成绩，排名名单</a:t>
            </a:r>
            <a:r>
              <a:rPr lang="zh-CN" altLang="mr-IN" sz="1400" dirty="0" smtClean="0"/>
              <a:t>。</a:t>
            </a:r>
            <a:endParaRPr lang="en-US" altLang="zh-CN" sz="1400" dirty="0" smtClean="0"/>
          </a:p>
          <a:p>
            <a:pPr algn="l"/>
            <a:r>
              <a:rPr lang="mr-IN" altLang="zh-CN" sz="1400" dirty="0" smtClean="0"/>
              <a:t>3</a:t>
            </a:r>
            <a:r>
              <a:rPr lang="zh-CN" altLang="mr-IN" sz="1400" dirty="0"/>
              <a:t>，求单科成绩，排名名单。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399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什么是数组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en-US" sz="1800" dirty="0"/>
              <a:t>数组是存储一系列值的变量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该</a:t>
            </a:r>
            <a:r>
              <a:rPr lang="zh-CN" altLang="en-US" sz="1800" dirty="0"/>
              <a:t>变量名称，叫做数组名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组成</a:t>
            </a:r>
            <a:r>
              <a:rPr lang="zh-CN" altLang="en-US" sz="1800" dirty="0"/>
              <a:t>数组的各个变量，叫做数组的元素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用于</a:t>
            </a:r>
            <a:r>
              <a:rPr lang="zh-CN" altLang="en-US" sz="1800" dirty="0"/>
              <a:t>区分数组的各个元素的数字编号，被称为下标，下标由 </a:t>
            </a:r>
            <a:r>
              <a:rPr lang="en-US" altLang="zh-CN" sz="1800" dirty="0"/>
              <a:t>0 </a:t>
            </a:r>
            <a:r>
              <a:rPr lang="zh-CN" altLang="en-US" sz="1800" dirty="0"/>
              <a:t>开始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数</a:t>
            </a:r>
            <a:r>
              <a:rPr lang="zh-CN" altLang="en-US" sz="1800" dirty="0"/>
              <a:t>组的作用：使用单独的变量名，存储一系列的值。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726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数组的创建方法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mr-IN" sz="1800" dirty="0"/>
              <a:t>使用构造函数创建数组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 smtClean="0"/>
              <a:t>var</a:t>
            </a:r>
            <a:r>
              <a:rPr lang="mr-IN" altLang="zh-CN" sz="1800" dirty="0" smtClean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</a:t>
            </a:r>
            <a:r>
              <a:rPr lang="zh-CN" altLang="en-US" sz="1800" dirty="0"/>
              <a:t> </a:t>
            </a:r>
            <a:r>
              <a:rPr lang="mr-IN" altLang="zh-CN" sz="1800" dirty="0" err="1"/>
              <a:t>new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Array </a:t>
            </a:r>
            <a:r>
              <a:rPr lang="mr-IN" altLang="zh-CN" sz="1800" dirty="0"/>
              <a:t>();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new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Array</a:t>
            </a:r>
            <a:r>
              <a:rPr lang="mr-IN" altLang="zh-CN" sz="1800" dirty="0"/>
              <a:t>(3</a:t>
            </a:r>
            <a:r>
              <a:rPr lang="mr-IN" altLang="zh-CN" sz="1800" dirty="0"/>
              <a:t>);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</a:t>
            </a:r>
            <a:r>
              <a:rPr lang="mr-IN" altLang="zh-CN" sz="1800" dirty="0" err="1"/>
              <a:t>new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Array</a:t>
            </a:r>
            <a:r>
              <a:rPr lang="mr-IN" altLang="zh-CN" sz="1800" dirty="0"/>
              <a:t>("</a:t>
            </a:r>
            <a:r>
              <a:rPr lang="mr-IN" altLang="zh-CN" sz="1800" dirty="0" err="1"/>
              <a:t>a</a:t>
            </a:r>
            <a:r>
              <a:rPr lang="mr-IN" altLang="zh-CN" sz="1800" dirty="0"/>
              <a:t>", "</a:t>
            </a:r>
            <a:r>
              <a:rPr lang="mr-IN" altLang="zh-CN" sz="1800" dirty="0" err="1"/>
              <a:t>b</a:t>
            </a:r>
            <a:r>
              <a:rPr lang="mr-IN" altLang="zh-CN" sz="1800" dirty="0"/>
              <a:t>", "</a:t>
            </a:r>
            <a:r>
              <a:rPr lang="mr-IN" altLang="zh-CN" sz="1800" dirty="0" err="1"/>
              <a:t>c</a:t>
            </a:r>
            <a:r>
              <a:rPr lang="mr-IN" altLang="zh-CN" sz="1800" dirty="0" smtClean="0"/>
              <a:t>");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mr-IN" sz="1800" dirty="0" smtClean="0"/>
              <a:t>使用</a:t>
            </a:r>
            <a:r>
              <a:rPr lang="zh-CN" altLang="mr-IN" sz="1800" dirty="0"/>
              <a:t>字面量创建数组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</a:t>
            </a:r>
            <a:r>
              <a:rPr lang="mr-IN" altLang="zh-CN" sz="1800" dirty="0" smtClean="0"/>
              <a:t>[];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[3, </a:t>
            </a:r>
            <a:r>
              <a:rPr lang="mr-IN" altLang="zh-CN" sz="1800" dirty="0" err="1"/>
              <a:t>true</a:t>
            </a:r>
            <a:r>
              <a:rPr lang="mr-IN" altLang="zh-CN" sz="1800" dirty="0"/>
              <a:t>, "</a:t>
            </a:r>
            <a:r>
              <a:rPr lang="mr-IN" altLang="zh-CN" sz="1800" dirty="0" err="1"/>
              <a:t>abc</a:t>
            </a:r>
            <a:r>
              <a:rPr lang="mr-IN" altLang="zh-CN" sz="1800" dirty="0"/>
              <a:t>"];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45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数组的创建方法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mr-IN" sz="1800" dirty="0"/>
              <a:t>整数数组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[1, 3, 6, 9</a:t>
            </a:r>
            <a:r>
              <a:rPr lang="mr-IN" altLang="zh-CN" sz="1800" dirty="0" smtClean="0"/>
              <a:t>];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mr-IN" sz="1800" dirty="0" smtClean="0"/>
              <a:t>字符</a:t>
            </a:r>
            <a:r>
              <a:rPr lang="zh-CN" altLang="mr-IN" sz="1800" dirty="0"/>
              <a:t>串数组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["</a:t>
            </a:r>
            <a:r>
              <a:rPr lang="mr-IN" altLang="zh-CN" sz="1800" dirty="0" err="1"/>
              <a:t>a</a:t>
            </a:r>
            <a:r>
              <a:rPr lang="mr-IN" altLang="zh-CN" sz="1800" dirty="0"/>
              <a:t>", "</a:t>
            </a:r>
            <a:r>
              <a:rPr lang="mr-IN" altLang="zh-CN" sz="1800" dirty="0" err="1"/>
              <a:t>b</a:t>
            </a:r>
            <a:r>
              <a:rPr lang="mr-IN" altLang="zh-CN" sz="1800" dirty="0"/>
              <a:t>", "</a:t>
            </a:r>
            <a:r>
              <a:rPr lang="mr-IN" altLang="zh-CN" sz="1800" dirty="0" err="1"/>
              <a:t>c</a:t>
            </a:r>
            <a:r>
              <a:rPr lang="mr-IN" altLang="zh-CN" sz="1800" dirty="0"/>
              <a:t>", "</a:t>
            </a:r>
            <a:r>
              <a:rPr lang="mr-IN" altLang="zh-CN" sz="1800" dirty="0" err="1"/>
              <a:t>d</a:t>
            </a:r>
            <a:r>
              <a:rPr lang="mr-IN" altLang="zh-CN" sz="1800" dirty="0" smtClean="0"/>
              <a:t>"];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mr-IN" sz="1800" dirty="0" smtClean="0"/>
              <a:t>二</a:t>
            </a:r>
            <a:r>
              <a:rPr lang="zh-CN" altLang="mr-IN" sz="1800" dirty="0"/>
              <a:t>维数组</a:t>
            </a:r>
            <a:r>
              <a:rPr lang="zh-CN" altLang="mr-IN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mr-IN" sz="1800" dirty="0"/>
              <a:t>	</a:t>
            </a:r>
            <a:r>
              <a:rPr lang="mr-IN" altLang="zh-CN" sz="1800" dirty="0" err="1"/>
              <a:t>var</a:t>
            </a:r>
            <a:r>
              <a:rPr lang="mr-IN" altLang="zh-CN" sz="1800" dirty="0"/>
              <a:t> </a:t>
            </a:r>
            <a:r>
              <a:rPr lang="mr-IN" altLang="zh-CN" sz="1800" dirty="0" err="1"/>
              <a:t>arr</a:t>
            </a:r>
            <a:r>
              <a:rPr lang="mr-IN" altLang="zh-CN" sz="1800" dirty="0"/>
              <a:t> = </a:t>
            </a:r>
            <a:r>
              <a:rPr lang="mr-IN" altLang="zh-CN" sz="1800" dirty="0" smtClean="0"/>
              <a:t>[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["</a:t>
            </a:r>
            <a:r>
              <a:rPr lang="zh-CN" altLang="mr-IN" sz="1800" dirty="0"/>
              <a:t>张三</a:t>
            </a:r>
            <a:r>
              <a:rPr lang="mr-IN" altLang="zh-CN" sz="1800" dirty="0"/>
              <a:t>", 20, 100],	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</a:t>
            </a:r>
            <a:r>
              <a:rPr lang="en-US" altLang="zh-CN" sz="1800" dirty="0" smtClean="0"/>
              <a:t>	</a:t>
            </a:r>
            <a:r>
              <a:rPr lang="mr-IN" altLang="zh-CN" sz="1800" dirty="0" smtClean="0"/>
              <a:t>["</a:t>
            </a:r>
            <a:r>
              <a:rPr lang="zh-CN" altLang="mr-IN" sz="1800" dirty="0"/>
              <a:t>李四</a:t>
            </a:r>
            <a:r>
              <a:rPr lang="mr-IN" altLang="zh-CN" sz="1800" dirty="0"/>
              <a:t>", 19, 80</a:t>
            </a:r>
            <a:r>
              <a:rPr lang="mr-IN" altLang="zh-CN" sz="1800" dirty="0" smtClean="0"/>
              <a:t>],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	["</a:t>
            </a:r>
            <a:r>
              <a:rPr lang="zh-CN" altLang="mr-IN" sz="1800" dirty="0"/>
              <a:t>老王</a:t>
            </a:r>
            <a:r>
              <a:rPr lang="mr-IN" altLang="zh-CN" sz="1800" dirty="0"/>
              <a:t>", 18, 95</a:t>
            </a:r>
            <a:r>
              <a:rPr lang="mr-IN" altLang="zh-CN" sz="1800" dirty="0" smtClean="0"/>
              <a:t>]</a:t>
            </a:r>
            <a:endParaRPr lang="en-US" altLang="zh-CN" sz="1800" dirty="0" smtClean="0"/>
          </a:p>
          <a:p>
            <a:pPr algn="l"/>
            <a:r>
              <a:rPr lang="mr-IN" altLang="zh-CN" sz="1800" dirty="0"/>
              <a:t>	];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00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数组的创建方法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zh-CN" altLang="mr-IN" sz="1800" dirty="0"/>
              <a:t>练习：数组中某个元素的查找</a:t>
            </a:r>
            <a:r>
              <a:rPr lang="zh-CN" altLang="mr-IN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mr-IN" altLang="zh-CN" sz="1200" dirty="0" err="1" smtClean="0"/>
              <a:t>var</a:t>
            </a:r>
            <a:r>
              <a:rPr lang="mr-IN" altLang="zh-CN" sz="1200" dirty="0" smtClean="0"/>
              <a:t> </a:t>
            </a:r>
            <a:r>
              <a:rPr lang="mr-IN" altLang="zh-CN" sz="1200" dirty="0" err="1"/>
              <a:t>arr</a:t>
            </a:r>
            <a:r>
              <a:rPr lang="mr-IN" altLang="zh-CN" sz="1200" dirty="0"/>
              <a:t> = </a:t>
            </a:r>
            <a:r>
              <a:rPr lang="mr-IN" altLang="zh-CN" sz="1200" dirty="0" smtClean="0"/>
              <a:t>[</a:t>
            </a:r>
            <a:endParaRPr lang="en-US" altLang="zh-CN" sz="1200" dirty="0" smtClean="0"/>
          </a:p>
          <a:p>
            <a:pPr algn="l"/>
            <a:r>
              <a:rPr lang="mr-IN" altLang="zh-CN" sz="1200" dirty="0"/>
              <a:t>	"</a:t>
            </a:r>
            <a:r>
              <a:rPr lang="zh-CN" altLang="mr-IN" sz="1200" dirty="0"/>
              <a:t>刘德华</a:t>
            </a:r>
            <a:r>
              <a:rPr lang="mr-IN" altLang="zh-CN" sz="1200" dirty="0" smtClean="0"/>
              <a:t>",</a:t>
            </a:r>
            <a:endParaRPr lang="en-US" altLang="zh-CN" sz="1200" dirty="0" smtClean="0"/>
          </a:p>
          <a:p>
            <a:pPr algn="l"/>
            <a:r>
              <a:rPr lang="mr-IN" altLang="zh-CN" sz="1200" dirty="0"/>
              <a:t>	</a:t>
            </a:r>
            <a:r>
              <a:rPr lang="mr-IN" altLang="zh-CN" sz="1200" dirty="0" smtClean="0"/>
              <a:t>[</a:t>
            </a:r>
            <a:endParaRPr lang="en-US" altLang="zh-CN" sz="1200" dirty="0" smtClean="0"/>
          </a:p>
          <a:p>
            <a:pPr algn="l"/>
            <a:r>
              <a:rPr lang="mr-IN" altLang="zh-CN" sz="1200" dirty="0"/>
              <a:t>		"</a:t>
            </a:r>
            <a:r>
              <a:rPr lang="zh-CN" altLang="mr-IN" sz="1200" dirty="0"/>
              <a:t>张飞</a:t>
            </a:r>
            <a:r>
              <a:rPr lang="mr-IN" altLang="zh-CN" sz="1200" dirty="0"/>
              <a:t>", 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		</a:t>
            </a:r>
            <a:r>
              <a:rPr lang="mr-IN" altLang="zh-CN" sz="1200" dirty="0" err="1" smtClean="0"/>
              <a:t>true</a:t>
            </a:r>
            <a:r>
              <a:rPr lang="mr-IN" altLang="zh-CN" sz="1200" dirty="0"/>
              <a:t>, 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		</a:t>
            </a:r>
            <a:r>
              <a:rPr lang="mr-IN" altLang="zh-CN" sz="1200" dirty="0" smtClean="0"/>
              <a:t>[</a:t>
            </a:r>
            <a:endParaRPr lang="en-US" altLang="zh-CN" sz="1200" dirty="0" smtClean="0"/>
          </a:p>
          <a:p>
            <a:pPr algn="l"/>
            <a:r>
              <a:rPr lang="mr-IN" altLang="zh-CN" sz="1200" dirty="0"/>
              <a:t>			"</a:t>
            </a:r>
            <a:r>
              <a:rPr lang="zh-CN" altLang="mr-IN" sz="1200" dirty="0"/>
              <a:t>王思聪</a:t>
            </a:r>
            <a:r>
              <a:rPr lang="mr-IN" altLang="zh-CN" sz="1200" dirty="0"/>
              <a:t>", </a:t>
            </a:r>
            <a:endParaRPr lang="en-US" altLang="zh-CN" sz="1200" dirty="0" smtClean="0"/>
          </a:p>
          <a:p>
            <a:pPr algn="l"/>
            <a:r>
              <a:rPr lang="en-US" altLang="zh-CN" sz="1200" dirty="0"/>
              <a:t>	</a:t>
            </a:r>
            <a:r>
              <a:rPr lang="en-US" altLang="zh-CN" sz="1200" dirty="0" smtClean="0"/>
              <a:t>		</a:t>
            </a:r>
            <a:r>
              <a:rPr lang="mr-IN" altLang="zh-CN" sz="1200" dirty="0" smtClean="0"/>
              <a:t>[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				</a:t>
            </a:r>
            <a:r>
              <a:rPr lang="mr-IN" altLang="zh-CN" sz="1200" dirty="0" smtClean="0"/>
              <a:t>["</a:t>
            </a:r>
            <a:r>
              <a:rPr lang="zh-CN" altLang="mr-IN" sz="1200" dirty="0"/>
              <a:t>黄蓉</a:t>
            </a:r>
            <a:r>
              <a:rPr lang="mr-IN" altLang="zh-CN" sz="1200" dirty="0"/>
              <a:t>", "</a:t>
            </a:r>
            <a:r>
              <a:rPr lang="zh-CN" altLang="mr-IN" sz="1200" dirty="0"/>
              <a:t>郭靖</a:t>
            </a:r>
            <a:r>
              <a:rPr lang="mr-IN" altLang="zh-CN" sz="1200" dirty="0" smtClean="0"/>
              <a:t>"], 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				</a:t>
            </a:r>
            <a:r>
              <a:rPr lang="mr-IN" altLang="zh-CN" sz="1200" dirty="0" err="1" smtClean="0"/>
              <a:t>false</a:t>
            </a:r>
            <a:endParaRPr lang="en-US" altLang="zh-CN" sz="1200" dirty="0" smtClean="0"/>
          </a:p>
          <a:p>
            <a:pPr algn="l"/>
            <a:r>
              <a:rPr lang="en-US" altLang="zh-CN" sz="1200" dirty="0"/>
              <a:t>	</a:t>
            </a:r>
            <a:r>
              <a:rPr lang="en-US" altLang="zh-CN" sz="1200" dirty="0" smtClean="0"/>
              <a:t>		</a:t>
            </a:r>
            <a:r>
              <a:rPr lang="mr-IN" altLang="zh-CN" sz="1200" dirty="0" smtClean="0"/>
              <a:t>], 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			</a:t>
            </a:r>
            <a:r>
              <a:rPr lang="mr-IN" altLang="zh-CN" sz="1200" dirty="0" smtClean="0"/>
              <a:t>119</a:t>
            </a:r>
            <a:endParaRPr lang="en-US" altLang="zh-CN" sz="1200" dirty="0" smtClean="0"/>
          </a:p>
          <a:p>
            <a:pPr algn="l"/>
            <a:r>
              <a:rPr lang="mr-IN" altLang="zh-CN" sz="1200" dirty="0"/>
              <a:t>		</a:t>
            </a:r>
            <a:r>
              <a:rPr lang="mr-IN" altLang="zh-CN" sz="1200" dirty="0" smtClean="0"/>
              <a:t>]</a:t>
            </a:r>
            <a:endParaRPr lang="en-US" altLang="zh-CN" sz="1200" dirty="0" smtClean="0"/>
          </a:p>
          <a:p>
            <a:pPr algn="l"/>
            <a:r>
              <a:rPr lang="mr-IN" altLang="zh-CN" sz="1200" dirty="0"/>
              <a:t>	</a:t>
            </a:r>
            <a:r>
              <a:rPr lang="mr-IN" altLang="zh-CN" sz="1200" dirty="0" smtClean="0"/>
              <a:t>],</a:t>
            </a:r>
            <a:endParaRPr lang="en-US" altLang="zh-CN" sz="1200" dirty="0" smtClean="0"/>
          </a:p>
          <a:p>
            <a:pPr algn="l"/>
            <a:r>
              <a:rPr lang="mr-IN" altLang="zh-CN" sz="1200" dirty="0"/>
              <a:t>	</a:t>
            </a:r>
            <a:r>
              <a:rPr lang="mr-IN" altLang="zh-CN" sz="1200" dirty="0" smtClean="0"/>
              <a:t>10086</a:t>
            </a:r>
            <a:endParaRPr lang="en-US" altLang="zh-CN" sz="1200" dirty="0" smtClean="0"/>
          </a:p>
          <a:p>
            <a:pPr algn="l"/>
            <a:r>
              <a:rPr lang="mr-IN" altLang="zh-CN" sz="1200" dirty="0" smtClean="0"/>
              <a:t>];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137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数组的操作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en-US" altLang="zh-CN" sz="1800" dirty="0"/>
              <a:t>push() </a:t>
            </a:r>
            <a:r>
              <a:rPr lang="zh-CN" altLang="en-US" sz="1800" dirty="0"/>
              <a:t>方法可向数组的末尾添加一个或更多元素，并返回新的长度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语法：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数组</a:t>
            </a:r>
            <a:r>
              <a:rPr lang="en-US" altLang="zh-CN" sz="1800" dirty="0"/>
              <a:t>.push(</a:t>
            </a:r>
            <a:r>
              <a:rPr lang="zh-CN" altLang="en-US" sz="1800" dirty="0"/>
              <a:t>新元素</a:t>
            </a:r>
            <a:r>
              <a:rPr lang="en-US" altLang="zh-CN" sz="1800" dirty="0"/>
              <a:t>1, </a:t>
            </a:r>
            <a:r>
              <a:rPr lang="zh-CN" altLang="en-US" sz="1800" dirty="0"/>
              <a:t>新元素</a:t>
            </a:r>
            <a:r>
              <a:rPr lang="en-US" altLang="zh-CN" sz="1800" dirty="0"/>
              <a:t>2, ...., </a:t>
            </a:r>
            <a:r>
              <a:rPr lang="zh-CN" altLang="en-US" sz="1800" dirty="0"/>
              <a:t>新元素</a:t>
            </a:r>
            <a:r>
              <a:rPr lang="en-US" altLang="zh-CN" sz="1800" dirty="0"/>
              <a:t>X</a:t>
            </a:r>
            <a:r>
              <a:rPr lang="en-US" altLang="zh-CN" sz="1800" dirty="0" smtClean="0"/>
              <a:t>)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返回</a:t>
            </a:r>
            <a:r>
              <a:rPr lang="zh-CN" altLang="en-US" sz="1800" dirty="0"/>
              <a:t>值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把指定的值添加到数组后的新长度。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1936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数组的操作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en-US" altLang="zh-CN" sz="1800" dirty="0"/>
              <a:t>pop() </a:t>
            </a:r>
            <a:r>
              <a:rPr lang="zh-CN" altLang="en-US" sz="1800" dirty="0"/>
              <a:t>方法用于删除并返回数组的最后一个元素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语法：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数组</a:t>
            </a:r>
            <a:r>
              <a:rPr lang="en-US" altLang="zh-CN" sz="1800" dirty="0"/>
              <a:t>.pop</a:t>
            </a:r>
            <a:r>
              <a:rPr lang="en-US" altLang="zh-CN" sz="1800" dirty="0" smtClean="0"/>
              <a:t>()</a:t>
            </a:r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返回</a:t>
            </a:r>
            <a:r>
              <a:rPr lang="zh-CN" altLang="en-US" sz="1800" dirty="0"/>
              <a:t>值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数组的最后一个元素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说明：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/>
              <a:t>pop() </a:t>
            </a:r>
            <a:r>
              <a:rPr lang="zh-CN" altLang="en-US" sz="1800" dirty="0"/>
              <a:t>方法将删除数组的最后一个元素，把数组长度减 </a:t>
            </a:r>
            <a:r>
              <a:rPr lang="en-US" altLang="zh-CN" sz="1800" dirty="0"/>
              <a:t>1</a:t>
            </a:r>
            <a:r>
              <a:rPr lang="zh-CN" altLang="en-US" sz="1800" dirty="0"/>
              <a:t>，并且返回它删除的元素的值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如果数组已经为空，则 </a:t>
            </a:r>
            <a:r>
              <a:rPr lang="en-US" altLang="zh-CN" sz="1800" dirty="0"/>
              <a:t>pop() </a:t>
            </a:r>
            <a:r>
              <a:rPr lang="zh-CN" altLang="en-US" sz="1800" dirty="0"/>
              <a:t>不改变数组，并返回 </a:t>
            </a:r>
            <a:r>
              <a:rPr lang="en-US" altLang="zh-CN" sz="1800" dirty="0"/>
              <a:t>undefined </a:t>
            </a:r>
            <a:r>
              <a:rPr lang="zh-CN" altLang="en-US" sz="1800" dirty="0"/>
              <a:t>值。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3200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数组的操作</a:t>
            </a:r>
            <a:endParaRPr lang="zh-CN" alt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23999" y="1114742"/>
            <a:ext cx="10555111" cy="5139301"/>
          </a:xfrm>
        </p:spPr>
        <p:txBody>
          <a:bodyPr/>
          <a:lstStyle/>
          <a:p>
            <a:pPr algn="l"/>
            <a:r>
              <a:rPr lang="en-US" altLang="zh-CN" sz="1800" dirty="0" err="1"/>
              <a:t>unshift</a:t>
            </a:r>
            <a:r>
              <a:rPr lang="en-US" altLang="zh-CN" sz="1800" dirty="0"/>
              <a:t>() </a:t>
            </a:r>
            <a:r>
              <a:rPr lang="zh-CN" altLang="en-US" sz="1800" dirty="0"/>
              <a:t>方法可向数组的开头添加一个或更多元素，并返回新的长度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语法：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数组</a:t>
            </a:r>
            <a:r>
              <a:rPr lang="en-US" altLang="zh-CN" sz="1800" dirty="0"/>
              <a:t>.</a:t>
            </a:r>
            <a:r>
              <a:rPr lang="en-US" altLang="zh-CN" sz="1800" dirty="0" err="1"/>
              <a:t>unshift</a:t>
            </a:r>
            <a:r>
              <a:rPr lang="en-US" altLang="zh-CN" sz="1800" dirty="0"/>
              <a:t>(</a:t>
            </a:r>
            <a:r>
              <a:rPr lang="zh-CN" altLang="en-US" sz="1800" dirty="0"/>
              <a:t>新元素</a:t>
            </a:r>
            <a:r>
              <a:rPr lang="en-US" altLang="zh-CN" sz="1800" dirty="0"/>
              <a:t>1, </a:t>
            </a:r>
            <a:r>
              <a:rPr lang="zh-CN" altLang="en-US" sz="1800" dirty="0"/>
              <a:t>新元素</a:t>
            </a:r>
            <a:r>
              <a:rPr lang="en-US" altLang="zh-CN" sz="1800" dirty="0"/>
              <a:t>2, ...., </a:t>
            </a:r>
            <a:r>
              <a:rPr lang="zh-CN" altLang="en-US" sz="1800" dirty="0"/>
              <a:t>新元素</a:t>
            </a:r>
            <a:r>
              <a:rPr lang="en-US" altLang="zh-CN" sz="1800" dirty="0"/>
              <a:t>X</a:t>
            </a:r>
            <a:r>
              <a:rPr lang="en-US" altLang="zh-CN" sz="1800" dirty="0" smtClean="0"/>
              <a:t>)</a:t>
            </a:r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返回</a:t>
            </a:r>
            <a:r>
              <a:rPr lang="zh-CN" altLang="en-US" sz="1800" dirty="0"/>
              <a:t>值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数组的新长度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endParaRPr lang="en-US" altLang="zh-CN" sz="1800" dirty="0"/>
          </a:p>
          <a:p>
            <a:pPr algn="l"/>
            <a:r>
              <a:rPr lang="zh-CN" altLang="en-US" sz="1800" dirty="0" smtClean="0"/>
              <a:t>说明：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</a:t>
            </a:r>
            <a:r>
              <a:rPr lang="en-US" altLang="zh-CN" sz="1800" dirty="0" err="1"/>
              <a:t>unshift</a:t>
            </a:r>
            <a:r>
              <a:rPr lang="en-US" altLang="zh-CN" sz="1800" dirty="0"/>
              <a:t>() </a:t>
            </a:r>
            <a:r>
              <a:rPr lang="zh-CN" altLang="en-US" sz="1800" dirty="0"/>
              <a:t>方法将把它的参数插入数组的头部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l"/>
            <a:r>
              <a:rPr lang="zh-CN" altLang="en-US" sz="1800" dirty="0"/>
              <a:t>	请注意，</a:t>
            </a:r>
            <a:r>
              <a:rPr lang="en-US" altLang="zh-CN" sz="1800" dirty="0" err="1"/>
              <a:t>unshift</a:t>
            </a:r>
            <a:r>
              <a:rPr lang="en-US" altLang="zh-CN" sz="1800" dirty="0"/>
              <a:t>() </a:t>
            </a:r>
            <a:r>
              <a:rPr lang="zh-CN" altLang="en-US" sz="1800" dirty="0"/>
              <a:t>方法不创建新的创建，而是直接修改原有的数组。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07966203"/>
      </p:ext>
    </p:extLst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Pages>3</Pages>
  <Words>1046</Words>
  <Characters>0</Characters>
  <Application>Microsoft Macintosh PowerPoint</Application>
  <DocSecurity>0</DocSecurity>
  <PresentationFormat>宽屏</PresentationFormat>
  <Lines>0</Lines>
  <Paragraphs>299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Calibri</vt:lpstr>
      <vt:lpstr>Calibri Light</vt:lpstr>
      <vt:lpstr>Mangal</vt:lpstr>
      <vt:lpstr>黑体</vt:lpstr>
      <vt:lpstr>宋体</vt:lpstr>
      <vt:lpstr>Arial</vt:lpstr>
      <vt:lpstr>1_空白设计模板</vt:lpstr>
      <vt:lpstr>PowerPoint 演示文稿</vt:lpstr>
      <vt:lpstr>课程大纲</vt:lpstr>
      <vt:lpstr>什么是数组</vt:lpstr>
      <vt:lpstr>数组的创建方法</vt:lpstr>
      <vt:lpstr>数组的创建方法</vt:lpstr>
      <vt:lpstr>数组的创建方法</vt:lpstr>
      <vt:lpstr>数组的操作</vt:lpstr>
      <vt:lpstr>数组的操作</vt:lpstr>
      <vt:lpstr>数组的操作</vt:lpstr>
      <vt:lpstr>数组的操作</vt:lpstr>
      <vt:lpstr>数组的操作</vt:lpstr>
      <vt:lpstr>数组的遍历</vt:lpstr>
      <vt:lpstr>数组的排序</vt:lpstr>
      <vt:lpstr>数组的排序</vt:lpstr>
      <vt:lpstr>数组的排序</vt:lpstr>
      <vt:lpstr>数组的排序</vt:lpstr>
      <vt:lpstr>值传递和引用传递</vt:lpstr>
      <vt:lpstr>JSON对象</vt:lpstr>
      <vt:lpstr>JSON对象</vt:lpstr>
      <vt:lpstr>JSON对象</vt:lpstr>
      <vt:lpstr>JSON对象</vt:lpstr>
      <vt:lpstr>JSON对象</vt:lpstr>
      <vt:lpstr>JSON对象</vt:lpstr>
      <vt:lpstr>JS中的数据类型</vt:lpstr>
      <vt:lpstr>Array与Object</vt:lpstr>
      <vt:lpstr>作业题</vt:lpstr>
      <vt:lpstr>作业题</vt:lpstr>
      <vt:lpstr>作业题</vt:lpstr>
      <vt:lpstr>作业题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Microsoft Office 用户</cp:lastModifiedBy>
  <cp:revision>25</cp:revision>
  <dcterms:modified xsi:type="dcterms:W3CDTF">2018-07-02T02:49:27Z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